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Default Extension="docx" ContentType="application/vnd.openxmlformats-officedocument.wordprocessingml.document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5"/>
  </p:sldMasterIdLst>
  <p:notesMasterIdLst>
    <p:notesMasterId r:id="rId42"/>
  </p:notesMasterIdLst>
  <p:sldIdLst>
    <p:sldId id="324" r:id="rId6"/>
    <p:sldId id="328" r:id="rId7"/>
    <p:sldId id="325" r:id="rId8"/>
    <p:sldId id="256" r:id="rId9"/>
    <p:sldId id="296" r:id="rId10"/>
    <p:sldId id="317" r:id="rId11"/>
    <p:sldId id="258" r:id="rId12"/>
    <p:sldId id="259" r:id="rId13"/>
    <p:sldId id="318" r:id="rId14"/>
    <p:sldId id="329" r:id="rId15"/>
    <p:sldId id="260" r:id="rId16"/>
    <p:sldId id="326" r:id="rId17"/>
    <p:sldId id="264" r:id="rId18"/>
    <p:sldId id="294" r:id="rId19"/>
    <p:sldId id="263" r:id="rId20"/>
    <p:sldId id="265" r:id="rId21"/>
    <p:sldId id="319" r:id="rId22"/>
    <p:sldId id="311" r:id="rId23"/>
    <p:sldId id="320" r:id="rId24"/>
    <p:sldId id="271" r:id="rId25"/>
    <p:sldId id="297" r:id="rId26"/>
    <p:sldId id="298" r:id="rId27"/>
    <p:sldId id="315" r:id="rId28"/>
    <p:sldId id="300" r:id="rId29"/>
    <p:sldId id="308" r:id="rId30"/>
    <p:sldId id="309" r:id="rId31"/>
    <p:sldId id="312" r:id="rId32"/>
    <p:sldId id="323" r:id="rId33"/>
    <p:sldId id="321" r:id="rId34"/>
    <p:sldId id="322" r:id="rId35"/>
    <p:sldId id="327" r:id="rId36"/>
    <p:sldId id="331" r:id="rId37"/>
    <p:sldId id="332" r:id="rId38"/>
    <p:sldId id="299" r:id="rId39"/>
    <p:sldId id="295" r:id="rId40"/>
    <p:sldId id="316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8" autoAdjust="0"/>
    <p:restoredTop sz="94607" autoAdjust="0"/>
  </p:normalViewPr>
  <p:slideViewPr>
    <p:cSldViewPr>
      <p:cViewPr varScale="1">
        <p:scale>
          <a:sx n="104" d="100"/>
          <a:sy n="104" d="100"/>
        </p:scale>
        <p:origin x="-10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712684-B7CC-47DF-8C1F-B8FB3B9B6068}" type="datetimeFigureOut">
              <a:rPr lang="en-US" smtClean="0"/>
              <a:pPr/>
              <a:t>7/30/2011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DA7FB-E1BC-4FAA-9D55-14D175F76AD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19965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 = Intervention or Exposure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ADA7FB-E1BC-4FAA-9D55-14D175F76ADC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18040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E1C8-8CFA-4FF4-8F28-F2B6929FA0BA}" type="datetimeFigureOut">
              <a:rPr lang="en-US" smtClean="0"/>
              <a:pPr/>
              <a:t>7/30/2011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E1C8-8CFA-4FF4-8F28-F2B6929FA0BA}" type="datetimeFigureOut">
              <a:rPr lang="en-US" smtClean="0"/>
              <a:pPr/>
              <a:t>7/30/2011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E1C8-8CFA-4FF4-8F28-F2B6929FA0BA}" type="datetimeFigureOut">
              <a:rPr lang="en-US" smtClean="0"/>
              <a:pPr/>
              <a:t>7/30/2011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E1C8-8CFA-4FF4-8F28-F2B6929FA0BA}" type="datetimeFigureOut">
              <a:rPr lang="en-US" smtClean="0"/>
              <a:pPr/>
              <a:t>7/30/2011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E1C8-8CFA-4FF4-8F28-F2B6929FA0BA}" type="datetimeFigureOut">
              <a:rPr lang="en-US" smtClean="0"/>
              <a:pPr/>
              <a:t>7/30/2011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buClrTx/>
              <a:defRPr sz="2800"/>
            </a:lvl1pPr>
            <a:lvl2pPr>
              <a:buClrTx/>
              <a:defRPr sz="2400"/>
            </a:lvl2pPr>
            <a:lvl3pPr>
              <a:buClrTx/>
              <a:defRPr sz="2000"/>
            </a:lvl3pPr>
            <a:lvl4pPr>
              <a:buClrTx/>
              <a:defRPr sz="1800"/>
            </a:lvl4pPr>
            <a:lvl5pPr>
              <a:buClrTx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buClrTx/>
              <a:defRPr sz="2800"/>
            </a:lvl1pPr>
            <a:lvl2pPr>
              <a:buClrTx/>
              <a:defRPr sz="2400"/>
            </a:lvl2pPr>
            <a:lvl3pPr>
              <a:buClrTx/>
              <a:defRPr sz="2000"/>
            </a:lvl3pPr>
            <a:lvl4pPr>
              <a:buClrTx/>
              <a:defRPr sz="1800"/>
            </a:lvl4pPr>
            <a:lvl5pPr>
              <a:buClrTx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E1C8-8CFA-4FF4-8F28-F2B6929FA0BA}" type="datetimeFigureOut">
              <a:rPr lang="en-US" smtClean="0"/>
              <a:pPr/>
              <a:t>7/30/2011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buClrTx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buClrTx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E1C8-8CFA-4FF4-8F28-F2B6929FA0BA}" type="datetimeFigureOut">
              <a:rPr lang="en-US" smtClean="0"/>
              <a:pPr/>
              <a:t>7/30/2011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E1C8-8CFA-4FF4-8F28-F2B6929FA0BA}" type="datetimeFigureOut">
              <a:rPr lang="en-US" smtClean="0"/>
              <a:pPr/>
              <a:t>7/30/2011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E1C8-8CFA-4FF4-8F28-F2B6929FA0BA}" type="datetimeFigureOut">
              <a:rPr lang="en-US" smtClean="0"/>
              <a:pPr/>
              <a:t>7/30/2011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E1C8-8CFA-4FF4-8F28-F2B6929FA0BA}" type="datetimeFigureOut">
              <a:rPr lang="en-US" smtClean="0"/>
              <a:pPr/>
              <a:t>7/30/2011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119E1C8-8CFA-4FF4-8F28-F2B6929FA0BA}" type="datetimeFigureOut">
              <a:rPr lang="en-US" smtClean="0"/>
              <a:pPr/>
              <a:t>7/30/2011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119E1C8-8CFA-4FF4-8F28-F2B6929FA0BA}" type="datetimeFigureOut">
              <a:rPr lang="en-US" smtClean="0"/>
              <a:pPr/>
              <a:t>7/30/2011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Tx/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Tx/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Tx/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Tx/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Tx/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Rounds presentation must be presented in the same order as this template.</a:t>
            </a:r>
          </a:p>
          <a:p>
            <a:r>
              <a:rPr lang="en-US" dirty="0" smtClean="0"/>
              <a:t>It is important that the number of slides be limited to approximately 35.</a:t>
            </a:r>
          </a:p>
          <a:p>
            <a:r>
              <a:rPr lang="en-US" dirty="0" smtClean="0"/>
              <a:t>It is also important not to place as much information as possible on individual slides.  Preferably, the font size should be 32.  Any slide using a font smaller than 24 will be difficult to read.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BWX and periapical radiographs</a:t>
            </a:r>
          </a:p>
          <a:p>
            <a:r>
              <a:rPr lang="en-US" dirty="0" smtClean="0"/>
              <a:t>Although all BWX and periapical radiographs could be placed on this slide it will be hard to read.</a:t>
            </a:r>
          </a:p>
          <a:p>
            <a:r>
              <a:rPr lang="en-US" dirty="0" smtClean="0"/>
              <a:t>Recommendation would be to include only those necessary for the discussion or to have the image zoom up for closer inspection.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Radiographic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slide summarizing pertinent radiologic findings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slide describing all clinical findings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Findings specific to the Rounds discussion, 1 slide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Periodontal Charting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Ensure that the periodontal charting is readable.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Diagnosis in regards to Rounds discussion, 1 slide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Appropriate Clinical Photographs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those necessary to demonstrate or support Rounds discussion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D1 Basic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fontAlgn="base" hangingPunct="0"/>
            <a:r>
              <a:rPr lang="en-US" b="1" i="1" dirty="0" smtClean="0"/>
              <a:t>1 slide</a:t>
            </a:r>
          </a:p>
          <a:p>
            <a:pPr eaLnBrk="0" fontAlgn="base" hangingPunct="0"/>
            <a:r>
              <a:rPr lang="en-US" b="1" i="1" dirty="0" smtClean="0"/>
              <a:t>D1 Topic:</a:t>
            </a:r>
          </a:p>
          <a:p>
            <a:pPr eaLnBrk="0" fontAlgn="base" hangingPunct="0"/>
            <a:r>
              <a:rPr lang="en-US" b="1" i="1" dirty="0" smtClean="0"/>
              <a:t>Discussion:</a:t>
            </a:r>
          </a:p>
          <a:p>
            <a:pPr eaLnBrk="0" fontAlgn="base" hangingPunct="0"/>
            <a:r>
              <a:rPr lang="en-US" b="1" i="1" dirty="0" smtClean="0"/>
              <a:t>Resources:</a:t>
            </a:r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D2 Pathology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fontAlgn="base" hangingPunct="0"/>
            <a:r>
              <a:rPr lang="en-US" b="1" i="1" dirty="0" smtClean="0"/>
              <a:t>1 slide</a:t>
            </a:r>
          </a:p>
          <a:p>
            <a:pPr eaLnBrk="0" fontAlgn="base" hangingPunct="0"/>
            <a:r>
              <a:rPr lang="en-US" b="1" i="1" dirty="0" smtClean="0"/>
              <a:t>D2 </a:t>
            </a:r>
            <a:r>
              <a:rPr lang="en-US" b="1" i="1" dirty="0" smtClean="0"/>
              <a:t>Question</a:t>
            </a:r>
            <a:r>
              <a:rPr lang="en-US" b="1" i="1" dirty="0" smtClean="0"/>
              <a:t>:</a:t>
            </a:r>
          </a:p>
          <a:p>
            <a:pPr eaLnBrk="0" fontAlgn="base" hangingPunct="0"/>
            <a:r>
              <a:rPr lang="en-US" b="1" i="1" dirty="0" smtClean="0"/>
              <a:t>Discussion:</a:t>
            </a:r>
          </a:p>
          <a:p>
            <a:pPr eaLnBrk="0" fontAlgn="base" hangingPunct="0"/>
            <a:r>
              <a:rPr lang="en-US" b="1" i="1" dirty="0" smtClean="0"/>
              <a:t>Resources: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not a requirement that presentations be made in black and white; however, a chosen design should not distract (detract) from the presentation.</a:t>
            </a:r>
          </a:p>
          <a:p>
            <a:r>
              <a:rPr lang="en-US" dirty="0" smtClean="0"/>
              <a:t>The easiest typeface to read are sans serif fonts, that is, without serifs.  For example,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Times New Roman </a:t>
            </a:r>
            <a:r>
              <a:rPr lang="en-US" dirty="0" smtClean="0"/>
              <a:t>is a serif typeface while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Arial</a:t>
            </a:r>
            <a:r>
              <a:rPr lang="en-US" dirty="0" smtClean="0"/>
              <a:t>, Corbel and </a:t>
            </a:r>
            <a:r>
              <a:rPr lang="en-US" dirty="0" smtClean="0">
                <a:latin typeface="Lucida Sans" pitchFamily="34" charset="0"/>
              </a:rPr>
              <a:t>Lucida Sans</a:t>
            </a:r>
            <a:r>
              <a:rPr lang="en-US" dirty="0" smtClean="0"/>
              <a:t> are sans serif typefaces.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D3 PICO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Clinical Question</a:t>
            </a:r>
            <a:r>
              <a:rPr lang="en-US" b="1" dirty="0" smtClean="0"/>
              <a:t>: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PICO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en-US" sz="3200" b="1" dirty="0" smtClean="0"/>
              <a:t>P</a:t>
            </a:r>
            <a:r>
              <a:rPr lang="en-US" sz="3200" b="1" dirty="0" smtClean="0"/>
              <a:t>:</a:t>
            </a:r>
            <a:endParaRPr lang="en-US" sz="3200" b="1" dirty="0" smtClean="0"/>
          </a:p>
          <a:p>
            <a:pPr lvl="1">
              <a:buNone/>
            </a:pPr>
            <a:r>
              <a:rPr lang="en-US" sz="3200" b="1" dirty="0" smtClean="0"/>
              <a:t>I</a:t>
            </a:r>
            <a:r>
              <a:rPr lang="en-US" sz="3200" b="1" dirty="0" smtClean="0"/>
              <a:t>:</a:t>
            </a:r>
            <a:endParaRPr lang="en-US" sz="3200" b="1" dirty="0" smtClean="0"/>
          </a:p>
          <a:p>
            <a:pPr lvl="1">
              <a:buNone/>
            </a:pPr>
            <a:r>
              <a:rPr lang="en-US" sz="3200" b="1" dirty="0" smtClean="0"/>
              <a:t>C</a:t>
            </a:r>
            <a:r>
              <a:rPr lang="en-US" sz="3200" b="1" dirty="0" smtClean="0"/>
              <a:t>:</a:t>
            </a:r>
            <a:endParaRPr lang="en-US" sz="3200" b="1" dirty="0" smtClean="0"/>
          </a:p>
          <a:p>
            <a:pPr lvl="1">
              <a:buNone/>
            </a:pPr>
            <a:r>
              <a:rPr lang="en-US" sz="3200" b="1" dirty="0" smtClean="0"/>
              <a:t>O</a:t>
            </a:r>
            <a:r>
              <a:rPr lang="en-US" sz="3200" b="1" dirty="0" smtClean="0"/>
              <a:t>: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PICO Formatted Question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625609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Clinical Bottom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9728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Date(s) of Search:  </a:t>
            </a:r>
            <a:r>
              <a:rPr lang="en-US" dirty="0" smtClean="0"/>
              <a:t> </a:t>
            </a:r>
          </a:p>
          <a:p>
            <a:r>
              <a:rPr lang="en-US" b="1" dirty="0" smtClean="0"/>
              <a:t>Database(s) Used</a:t>
            </a:r>
            <a:r>
              <a:rPr lang="en-US" b="1" dirty="0" smtClean="0"/>
              <a:t>:</a:t>
            </a:r>
            <a:endParaRPr lang="en-US" dirty="0" smtClean="0"/>
          </a:p>
          <a:p>
            <a:r>
              <a:rPr lang="en-US" b="1" dirty="0" smtClean="0"/>
              <a:t>Search Strategy/Keywords:</a:t>
            </a:r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MESH terms used: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Article </a:t>
            </a:r>
            <a:r>
              <a:rPr lang="en-US" dirty="0" smtClean="0"/>
              <a:t>Cited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Authors, Title, Journal, Date, Volume, Page Numbers</a:t>
            </a:r>
            <a:r>
              <a:rPr lang="en-GB" dirty="0" smtClean="0"/>
              <a:t>.</a:t>
            </a:r>
            <a:endParaRPr lang="en-GB" dirty="0"/>
          </a:p>
          <a:p>
            <a:pPr marL="118872" indent="0">
              <a:buNone/>
            </a:pPr>
            <a:endParaRPr lang="en-GB" dirty="0" smtClean="0"/>
          </a:p>
          <a:p>
            <a:r>
              <a:rPr lang="en-US" dirty="0" smtClean="0"/>
              <a:t>Study Design:</a:t>
            </a:r>
            <a:r>
              <a:rPr lang="en-US" dirty="0"/>
              <a:t> </a:t>
            </a:r>
          </a:p>
          <a:p>
            <a:pPr marL="118872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Article </a:t>
            </a:r>
            <a:r>
              <a:rPr lang="en-US" dirty="0" smtClean="0"/>
              <a:t>Synopsis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4625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Reason for Article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Article </a:t>
            </a:r>
            <a:r>
              <a:rPr lang="en-US" dirty="0" smtClean="0"/>
              <a:t>Cited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Authors, Title, Journal, Date, Volume, Page Numbers</a:t>
            </a:r>
            <a:r>
              <a:rPr lang="en-GB" dirty="0" smtClean="0"/>
              <a:t>.</a:t>
            </a:r>
            <a:endParaRPr lang="en-GB" dirty="0"/>
          </a:p>
          <a:p>
            <a:pPr marL="118872" indent="0">
              <a:buNone/>
            </a:pPr>
            <a:endParaRPr lang="en-GB" dirty="0" smtClean="0"/>
          </a:p>
          <a:p>
            <a:r>
              <a:rPr lang="en-US" dirty="0" smtClean="0"/>
              <a:t>Study Design:</a:t>
            </a:r>
            <a:r>
              <a:rPr lang="en-US" dirty="0"/>
              <a:t> </a:t>
            </a:r>
          </a:p>
          <a:p>
            <a:pPr marL="118872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Generally the D1 and D2 will have 5 minutes each for discussing their portions of the presentation.</a:t>
            </a:r>
          </a:p>
          <a:p>
            <a:r>
              <a:rPr lang="en-US" dirty="0" smtClean="0"/>
              <a:t>D3 students should prepare for a 10 minute presentation</a:t>
            </a:r>
          </a:p>
          <a:p>
            <a:r>
              <a:rPr lang="en-US" dirty="0" smtClean="0"/>
              <a:t>D4 students should also prepare for a 10 minute discussion</a:t>
            </a:r>
          </a:p>
          <a:p>
            <a:pPr lvl="1"/>
            <a:r>
              <a:rPr lang="en-US" dirty="0" smtClean="0"/>
              <a:t>30 minutes of student presentation will be followed by 20 minutes of discussion.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Article </a:t>
            </a:r>
            <a:r>
              <a:rPr lang="en-US" dirty="0" smtClean="0"/>
              <a:t>Synopsis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4625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Reason for Article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Levels of Evidence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27663" y="6248400"/>
            <a:ext cx="4172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Double click table to activate check-boxes</a:t>
            </a:r>
            <a:endParaRPr lang="en-US" dirty="0"/>
          </a:p>
        </p:txBody>
      </p:sp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715963" y="1576388"/>
          <a:ext cx="8123237" cy="4900612"/>
        </p:xfrm>
        <a:graphic>
          <a:graphicData uri="http://schemas.openxmlformats.org/presentationml/2006/ole">
            <p:oleObj spid="_x0000_s5128" name="Document" r:id="rId3" imgW="8371180" imgH="5291173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Strength of Recommendation Taxonomy (SORT)</a:t>
            </a:r>
            <a:endParaRPr lang="en-US" dirty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622300" y="2090738"/>
          <a:ext cx="8288338" cy="4270375"/>
        </p:xfrm>
        <a:graphic>
          <a:graphicData uri="http://schemas.openxmlformats.org/presentationml/2006/ole">
            <p:oleObj spid="_x0000_s6146" name="Document" r:id="rId3" imgW="8371180" imgH="4352492" progId="Word.Document.12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6172200"/>
            <a:ext cx="4172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Double click table to activate check-boxes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Questions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0">
              <a:buNone/>
            </a:pPr>
            <a:r>
              <a:rPr lang="en-US" dirty="0" smtClean="0"/>
              <a:t>May be from Group Leader and non-presenting members of Group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Questions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Rounds Case</a:t>
            </a:r>
            <a:br>
              <a:rPr lang="en-US" b="1" dirty="0" smtClean="0"/>
            </a:br>
            <a:r>
              <a:rPr lang="en-US" sz="2800" dirty="0" smtClean="0"/>
              <a:t>Group, Team, Date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Rounds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Group Leader: Dr. </a:t>
            </a:r>
          </a:p>
          <a:p>
            <a:r>
              <a:rPr lang="en-US" b="1" dirty="0" smtClean="0"/>
              <a:t>Specialty Leader: Dr. </a:t>
            </a:r>
          </a:p>
          <a:p>
            <a:r>
              <a:rPr lang="en-US" b="1" dirty="0" smtClean="0"/>
              <a:t>Project Team Leader: </a:t>
            </a:r>
            <a:r>
              <a:rPr lang="en-US" b="1" dirty="0" smtClean="0"/>
              <a:t>D4</a:t>
            </a:r>
            <a:endParaRPr lang="en-US" dirty="0" smtClean="0"/>
          </a:p>
          <a:p>
            <a:r>
              <a:rPr lang="en-US" b="1" dirty="0" smtClean="0"/>
              <a:t>Project Team Participants: </a:t>
            </a:r>
            <a:r>
              <a:rPr lang="en-US" b="1" dirty="0" smtClean="0"/>
              <a:t>D1; D2; D3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or 2 slides on patient background to include, but not limited to, sex, age, race and chief complaint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slide describing medical history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Dental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slide describing past dental history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Panoramic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dad374d-283e-4649-a37c-9e5e2ab6356b">ZACNJY75FP5R-171-7</_dlc_DocId>
    <_dlc_DocIdUrl xmlns="6dad374d-283e-4649-a37c-9e5e2ab6356b">
      <Url>https://sp.mu.edu/sites/resources/_layouts/DocIdRedir.aspx?ID=ZACNJY75FP5R-171-7</Url>
      <Description>ZACNJY75FP5R-171-7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88FE8B4A1FC94A87262CB4B26B7CF0" ma:contentTypeVersion="0" ma:contentTypeDescription="Create a new document." ma:contentTypeScope="" ma:versionID="776fe8f141385256254feecb65b1ceb8">
  <xsd:schema xmlns:xsd="http://www.w3.org/2001/XMLSchema" xmlns:xs="http://www.w3.org/2001/XMLSchema" xmlns:p="http://schemas.microsoft.com/office/2006/metadata/properties" xmlns:ns2="6dad374d-283e-4649-a37c-9e5e2ab6356b" targetNamespace="http://schemas.microsoft.com/office/2006/metadata/properties" ma:root="true" ma:fieldsID="225eccd334036ffb41e48b74d44c14e7" ns2:_="">
    <xsd:import namespace="6dad374d-283e-4649-a37c-9e5e2ab6356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ad374d-283e-4649-a37c-9e5e2ab6356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5BEBEF2-EF61-4B93-9614-035212F6FE54}"/>
</file>

<file path=customXml/itemProps2.xml><?xml version="1.0" encoding="utf-8"?>
<ds:datastoreItem xmlns:ds="http://schemas.openxmlformats.org/officeDocument/2006/customXml" ds:itemID="{2B3899AF-AC0E-4938-8FFB-0CCDE122093A}"/>
</file>

<file path=customXml/itemProps3.xml><?xml version="1.0" encoding="utf-8"?>
<ds:datastoreItem xmlns:ds="http://schemas.openxmlformats.org/officeDocument/2006/customXml" ds:itemID="{9BA9883C-6C41-4555-9532-2786C7A34115}"/>
</file>

<file path=customXml/itemProps4.xml><?xml version="1.0" encoding="utf-8"?>
<ds:datastoreItem xmlns:ds="http://schemas.openxmlformats.org/officeDocument/2006/customXml" ds:itemID="{D15762F4-08A9-4C77-A2A9-D71B19B2055B}"/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26346</TotalTime>
  <Words>528</Words>
  <Application>Microsoft Office PowerPoint</Application>
  <PresentationFormat>On-screen Show (4:3)</PresentationFormat>
  <Paragraphs>96</Paragraphs>
  <Slides>36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8" baseType="lpstr">
      <vt:lpstr>Module</vt:lpstr>
      <vt:lpstr>Microsoft Office Word Document</vt:lpstr>
      <vt:lpstr>General Information</vt:lpstr>
      <vt:lpstr>General Information</vt:lpstr>
      <vt:lpstr>General Information</vt:lpstr>
      <vt:lpstr>Rounds Case Group, Team, Date</vt:lpstr>
      <vt:lpstr>Rounds Team</vt:lpstr>
      <vt:lpstr>Patient:</vt:lpstr>
      <vt:lpstr>Medical History</vt:lpstr>
      <vt:lpstr>Dental History</vt:lpstr>
      <vt:lpstr>Radiographs</vt:lpstr>
      <vt:lpstr>Radiographs</vt:lpstr>
      <vt:lpstr>Radiographic Findings</vt:lpstr>
      <vt:lpstr>Clinical Findings</vt:lpstr>
      <vt:lpstr>Specific Findings</vt:lpstr>
      <vt:lpstr>Periodontal Charting </vt:lpstr>
      <vt:lpstr>Diagnosis</vt:lpstr>
      <vt:lpstr>Problem List</vt:lpstr>
      <vt:lpstr>Appropriate Clinical Photographs</vt:lpstr>
      <vt:lpstr>D1 Basic Science</vt:lpstr>
      <vt:lpstr>D2 Pathology</vt:lpstr>
      <vt:lpstr>D3 PICO</vt:lpstr>
      <vt:lpstr>PICO Format</vt:lpstr>
      <vt:lpstr>PICO Formatted Question</vt:lpstr>
      <vt:lpstr>Clinical Bottom Line</vt:lpstr>
      <vt:lpstr>Search Background</vt:lpstr>
      <vt:lpstr>Search Background</vt:lpstr>
      <vt:lpstr>Article Cited </vt:lpstr>
      <vt:lpstr>Article Synopsis</vt:lpstr>
      <vt:lpstr>Reason for Article Selection</vt:lpstr>
      <vt:lpstr>Article Cited </vt:lpstr>
      <vt:lpstr>Article Synopsis</vt:lpstr>
      <vt:lpstr>Reason for Article Selection</vt:lpstr>
      <vt:lpstr>Levels of Evidence</vt:lpstr>
      <vt:lpstr>Strength of Recommendation Taxonomy (SORT)</vt:lpstr>
      <vt:lpstr>Conclusions</vt:lpstr>
      <vt:lpstr>Discussion Questions </vt:lpstr>
      <vt:lpstr>Discussion Questions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Spring 2010  Rounds Presentation</dc:title>
  <dc:creator>User</dc:creator>
  <cp:lastModifiedBy>Anonymous</cp:lastModifiedBy>
  <cp:revision>95</cp:revision>
  <dcterms:created xsi:type="dcterms:W3CDTF">2010-03-05T05:14:10Z</dcterms:created>
  <dcterms:modified xsi:type="dcterms:W3CDTF">2011-07-30T23:42:41Z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0x0101005288FE8B4A1FC94A87262CB4B26B7CF0</vt:lpwstr>
  </property>
  <property fmtid="{D5CDD505-2E9C-101B-9397-08002B2CF9AE}" pid="3" name="_dlc_DocIdItemGuid">
    <vt:lpwstr>81ebc20c-82b2-4eb9-a168-b264d611acb2</vt:lpwstr>
  </property>
</Properties>
</file>