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944" r:id="rId2"/>
    <p:sldMasterId id="2147484992" r:id="rId3"/>
    <p:sldMasterId id="2147485124" r:id="rId4"/>
  </p:sldMasterIdLst>
  <p:notesMasterIdLst>
    <p:notesMasterId r:id="rId13"/>
  </p:notesMasterIdLst>
  <p:sldIdLst>
    <p:sldId id="256" r:id="rId5"/>
    <p:sldId id="573" r:id="rId6"/>
    <p:sldId id="672" r:id="rId7"/>
    <p:sldId id="673" r:id="rId8"/>
    <p:sldId id="674" r:id="rId9"/>
    <p:sldId id="675" r:id="rId10"/>
    <p:sldId id="676" r:id="rId11"/>
    <p:sldId id="6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1972" autoAdjust="0"/>
  </p:normalViewPr>
  <p:slideViewPr>
    <p:cSldViewPr>
      <p:cViewPr varScale="1">
        <p:scale>
          <a:sx n="103" d="100"/>
          <a:sy n="103" d="100"/>
        </p:scale>
        <p:origin x="1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B2B98E-F6C6-300E-2A74-4D880BBC52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1288CB-A17A-036E-4F0F-AAE15D0FD8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D798949-86C0-BB0D-4E88-94A14197227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E54C087-E8CA-67F1-8B14-3A521D8671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707FB26-F37B-8DB2-541C-957AE95F95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860BD8D-069D-3625-96BE-171F67603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B68F481-45E3-5044-B4FE-086BB12979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6A93D30-22BE-639F-04FE-579B00593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1625F5A-4BEC-3B41-A670-5751A6E58C42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C48AFE6-22A0-C954-219B-963E2053A7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E1A7EC9-A658-476B-AEBE-BF8611DC4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95FCF6A-CF12-8BB2-194F-C4DC2B9D79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4ADC253-1556-42D6-0CD3-F20C82ABE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3DB8A824-07CA-2B64-F68D-D31780B669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624A510-8DB5-CA47-8F37-B5A22A1D7A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A64228C-3345-18E3-D501-B384B6242C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2265EDD-FF5A-893A-84B6-E257C7FC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ACB6E067-9238-69CE-A2D7-CFDBF4EBC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6F1E44F-ABC3-2E4B-A5EF-BF020CF2296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C482329-7824-2C2A-97BE-67D468866F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C2D0353A-D641-DB8A-F72C-C5AE5B59D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32876A5-4133-F627-1CCD-5FC29F6B14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FC80FA3-4D77-F144-A124-D0F0CEE2BEC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DA45881-2BE5-05F0-8599-D5DD816CE8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0850C4B-4663-41DF-F6DC-207D1A68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89D1959-F180-D4B3-C721-37676E73BB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CC384A5-B1B8-7D4C-AADC-83FAFEEAA39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F645334-F107-A4E0-3D91-B8B0935B62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8296A7F-D3D6-0A3E-5949-683F95C7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88CF571-D4A4-B419-9EF9-C07F18EB75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4334D33-D7E4-1C4B-B606-C4FCEDF4A30A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292B94B-83C8-DC9E-6FB7-4DCED0C55F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06C6A70-309B-111D-06AF-CA6EDAB77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7DF05E90-9B78-D4B9-8995-AE01071A9C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3571BBE-B816-4B42-AB2B-6E06829E482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7D03022-547B-0BB2-A8BC-3A0BA5DBD2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C0BF82AB-56E3-C965-249F-89975D35C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+mj-lt" charset="0"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C5B56515-4F1C-ECE2-ABD0-15054AD71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4804B0B-40B6-F442-BCB0-40F01D9EDFB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662CB3F-2719-B267-53AD-2765DDB6E26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4E9C8F2-25B6-48C1-F409-28689AAEEA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65BBA6BE-450B-4B7C-686D-A8503E82E0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776 w 5184"/>
                  <a:gd name="T3" fmla="*/ 3159 h 3159"/>
                  <a:gd name="T4" fmla="*/ 677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037ACCF0-0236-29BC-451D-14B1D224A1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747 w 556"/>
                  <a:gd name="T5" fmla="*/ 3159 h 3159"/>
                  <a:gd name="T6" fmla="*/ 747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BEA150C-DA30-5692-6B6A-578AB7C318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71653847-05B4-709A-ED88-89BC2A5864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338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338 w 251"/>
                <a:gd name="T7" fmla="*/ 12 h 12"/>
                <a:gd name="T8" fmla="*/ 338 w 251"/>
                <a:gd name="T9" fmla="*/ 0 h 12"/>
                <a:gd name="T10" fmla="*/ 338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08CBDAC-723C-9D19-74D5-927DF652BA1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6A1D6F59-FF8E-BF9F-D8D9-6EF1BDC4C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8A9CBDCA-0AF0-10A6-EF6D-C63FD6D625F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47B00EDE-CB74-FA0B-B9FB-D66332819FC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14A10B6-E00D-BF6D-9326-C1AB68846D5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622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6223 w 4724"/>
                  <a:gd name="T7" fmla="*/ 12 h 12"/>
                  <a:gd name="T8" fmla="*/ 6223 w 4724"/>
                  <a:gd name="T9" fmla="*/ 0 h 12"/>
                  <a:gd name="T10" fmla="*/ 622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618BFC83-0926-AA4D-73A1-F8BEB7884C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582C6B62-ABCD-AFF2-4FEC-B7ED0C30237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8ADEC8A3-5DE8-8885-C356-2ACB11DA320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7E2257D5-E494-831F-F201-015F3A61DDC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2854ABAE-987E-7414-1CF5-DF4545DF3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337867D-38D3-7050-B51B-948A3F488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7866B-9428-224F-8DCF-9452CECBA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9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B6EF940-6CA7-5C18-C868-F49A85F29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DB18FAC-EF85-856B-5644-97E889E73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6A559C9-CD61-D302-34F7-6C8AF658C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AB467-12C4-DB4A-A304-D301C058D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7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EEB73A3-C093-9852-3D8F-31D9BB33F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4A1E11A-834F-E30D-5F96-ED81EE8B86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FA59DED-C069-BAF0-8A08-4C1FF5782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D80A0-C047-284A-BB60-6BCAEEF7B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727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8927635-ACAF-B68E-2EB3-724D004D06B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C982C10-5109-9606-9323-6DD01D529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8CF74390-3298-C6A7-9125-4DF6A84FB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235 w 5184"/>
                  <a:gd name="T3" fmla="*/ 3159 h 3159"/>
                  <a:gd name="T4" fmla="*/ 6235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0B60B8C9-7865-D429-3D9E-830CFA9445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76 w 556"/>
                  <a:gd name="T5" fmla="*/ 3159 h 3159"/>
                  <a:gd name="T6" fmla="*/ 67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0843D840-7BE8-6F2F-7526-0D43DEC4084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Tahoma"/>
                <a:ea typeface="+mn-ea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6004751-D9CF-678D-1C9E-A34D7E643C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31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311 w 251"/>
                <a:gd name="T7" fmla="*/ 12 h 12"/>
                <a:gd name="T8" fmla="*/ 311 w 251"/>
                <a:gd name="T9" fmla="*/ 0 h 12"/>
                <a:gd name="T10" fmla="*/ 31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3EE283B-03C4-2F9E-1C06-9761123CAFD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DBFFC776-823C-904D-BAD5-77A2D5EF04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7DE28F3A-683E-7D13-0DF0-9DE628FE17F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1978B4B9-C7CD-FEC6-A099-7DF638CD64C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CB7678D3-C7EC-8272-A547-4562FCA6B46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71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713 w 4724"/>
                  <a:gd name="T7" fmla="*/ 12 h 12"/>
                  <a:gd name="T8" fmla="*/ 5713 w 4724"/>
                  <a:gd name="T9" fmla="*/ 0 h 12"/>
                  <a:gd name="T10" fmla="*/ 571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5C258827-6A8D-333C-455A-D39E271EAA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10164B45-9D58-FA92-E7C6-8411857C5A0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DDA4D57F-7E25-E079-31C6-CF4C27BAB90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6A9B8483-8FAE-93B0-9136-7F7C3E1D0B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F84DD69B-FB64-1339-1255-62198AA82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E8781BA-4B0A-191D-5F0B-B94DEC7AD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A7909-7DEB-A741-8E7F-CA561C897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813372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12A64E3-4121-CE0A-DF28-78B154C53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A9E06A1-FB46-47CC-F84A-BA696B98C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7E8922D-E554-57BA-C045-056A6E15F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1A967-709C-4443-9772-A99A8F6C1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98890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9192042-8649-AC11-292E-17C58CFD6C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30821EA-2BDA-F209-58E0-6479DDE63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475F48-B40A-1EC2-F972-BC71B848A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8DB22-9B1D-EF4C-AA07-99A206F71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209939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97F8B1D-AFF3-E34F-87CE-1BBE2DBB6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5C8BBE8A-A09B-EB10-23EF-09F0152CB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93D6C40-2475-07CC-5DCB-F47ABFEDB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742CD-230D-4B48-B590-DDBED3BDC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54018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54E4C2A6-4B7E-74A1-AE39-1EE0D5970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CEDCADC-50B8-A61F-4339-A53CE7383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2F5D2DA-CBBE-C405-2F1F-9145E4A9B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A7D5A-B906-744B-BA17-782090874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73077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5E5E3CD4-2304-4144-C7A6-3A5815C29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532F43A1-9790-DAFD-AB5A-86AB9A47A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0890076-90A0-F8AB-D410-C6FB83C25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B82E1-213D-DB40-BE40-86EB88149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773712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81A34FC-BF49-907D-CA7D-3AA0B6344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6F70345E-F637-3C3D-2196-1DC5EFA94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6E9B423-536D-61B2-6307-32DB4C8F7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E8DCC-8160-114B-9D4B-40A85FF87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886520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0E74507-1CC0-8638-65BD-EF5C9B5FD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B56AD66-30F4-35F1-0C92-24149C6A9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508B306-9E5D-44D3-85AA-0F1C85200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1E18E-3E33-F34D-BD9E-87EA344D0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26635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16807FD-AA57-0EA4-8073-1136CDD9A6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487DB4E-0FF8-66BC-33EB-9C1A61444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9CDE2ED-F0E1-D68A-1503-8E95CC98B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0AB34-607F-1B41-B2B4-8F4B12584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875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EF85C7C-FA8C-A2CF-99F3-EDBC2089D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5EFAA4B8-713D-6D7D-3EB6-7FCCB3424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5A83DE4-6B5A-15B1-0D2B-FB2941715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49A60-F93C-BC4A-8DFE-15F3526E9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69929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2162846-B784-1F65-2A6B-0F2641A0A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8E89C499-E0E8-9334-3315-BB0603A49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B5374DB-3DE6-F015-BCF0-538E9C965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1AEA5-B0D8-624D-AB32-00C367427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926257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F290B68-5E27-FC1D-373C-210146AC6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A288D97-5EDD-7E87-6C27-1F53C8B8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A28286F-5E51-42EB-562E-E84EF7A600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9E847-B547-3647-A05F-E38A6AA4F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44069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3BBFD1A-CEC7-3589-5BDD-045156D4E547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B5999B7-DC63-CB73-77D4-7CF951ACE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E8A256A9-1D7F-86B3-4E4B-AA9E2C2E80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370 w 5184"/>
                  <a:gd name="T3" fmla="*/ 3159 h 3159"/>
                  <a:gd name="T4" fmla="*/ 637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65E7FD2-A697-CD5B-E2D3-972670DD4F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90 w 556"/>
                  <a:gd name="T5" fmla="*/ 3159 h 3159"/>
                  <a:gd name="T6" fmla="*/ 69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58C74F2-720D-9611-3D4B-619AC2D5A21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solidFill>
                  <a:srgbClr val="FFFFFF"/>
                </a:solidFill>
                <a:latin typeface="Tahoma"/>
                <a:ea typeface="+mn-ea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566235E-EF2D-E98C-CCE5-BCDD577184F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318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318 w 251"/>
                <a:gd name="T7" fmla="*/ 12 h 12"/>
                <a:gd name="T8" fmla="*/ 318 w 251"/>
                <a:gd name="T9" fmla="*/ 0 h 12"/>
                <a:gd name="T10" fmla="*/ 318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61D75ED-8347-BA32-43DF-0357B3DCBB6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16A88B4B-3486-88A6-4324-9E24932CB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D85EB85F-BF57-CF91-C427-B480288E989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20F1A2E0-1299-A85E-E583-8430A6A4B5C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FBBE461E-8AAD-38CE-BFFC-3881C34EAB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8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839 w 4724"/>
                  <a:gd name="T7" fmla="*/ 12 h 12"/>
                  <a:gd name="T8" fmla="*/ 5839 w 4724"/>
                  <a:gd name="T9" fmla="*/ 0 h 12"/>
                  <a:gd name="T10" fmla="*/ 58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2DCBF8F9-F150-B69F-FBB8-5D0F805E286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196D7DD7-3BED-4F93-32DA-88720A35119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EE37C13A-6375-C1ED-E1D4-0F57D493612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6D9BCBF1-0D2A-3AB8-3286-13EBEDAA17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64A7AA5-47B1-D784-A308-C532DBAD18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7700ECC-481F-9027-673E-563141B9E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7A933-EB45-2C41-B336-F92059FB4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172337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357754A-288A-FDEA-36D1-EC183AED2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151896D-DE6E-E0E8-F7EE-8F0804B5B2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0A014BB-7810-EA2D-895E-1EB63A4A7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DE74D-A022-784F-911F-84D583F48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026856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063D77E-B51B-FA87-EB7C-75500EA8AE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1639B59-E82F-2ECC-0125-2F00821724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FDB41E9-A9E0-BE7D-A254-DD6B51D30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F4445-E469-114E-B14E-52B2BC879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888149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6FF2EA9-3B60-59BE-29D7-8B0D2439F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2A79BF5-8557-125F-ECE7-59B3BD739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9B58947-9326-FC7A-0907-2142073EA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FCBA8-D62D-424F-839F-CB6B68447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547412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4A9D07C-1BE9-8E30-9F14-66D85C9ED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57453C9-112D-0AC6-2870-CD9645EA7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3D14006-7BF1-99E9-1E90-C4DE1CED4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B57D0-4818-D840-B5AB-4E6445037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404841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E5E14166-8FBF-1E31-0BA6-BA0D4A5CE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4DF2A88-4C65-64A8-A098-AE050B1EF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33C0083-B47E-3AB4-600E-A61D563DF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B1F0E-24B8-F74F-B1BC-1488689F3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761389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E37F72E5-C5D1-66B3-87A8-7DAE1F2CC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D0217A8-AC39-0892-EAD0-5C5E75DA56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63D9FA86-CDF0-CEB8-A1C9-394241D99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AA7B3-8BBD-294C-8629-4CA0560E3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87519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C1F791C-FB8E-0622-B1E0-A0BED9AF5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B96838C9-2D45-DF2F-5379-AA130F0E5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AADD444-B72C-58D6-2315-CCFF86344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6718F-F2D2-8B43-A642-696464CEF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9931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231F941-2154-9AC6-D0A8-7A3C1A834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DE31B68-E01F-EBB0-CE9C-004632EDC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DE52B6C-BC03-2DB9-C35C-43AAC901C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B83B4-01F2-2C46-8A04-BCEFC6A4D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544963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1C16857-C0B0-B9A2-6C8F-445DDD062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E7EA809-1FD1-4F73-77FE-F06E9B992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2C1DE5B-BE49-A257-DBCF-F6FB0D090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90739-6C3F-0547-8D70-974FAE593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304124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42080DA-0A3F-1701-35E1-0AD572639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EA86853-06B9-EF33-4CF7-C69F079319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3EFBD6A-2F98-F6D5-9404-BE025F624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DCBC6-8189-9D4C-85E5-49D41C296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219420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4CB7605-92BF-C64E-F306-C3F95A956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09CBBA-738E-70BC-E73A-CB307C073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493DB35-1D6D-EE71-66AC-ADAF4E1C2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6F0EB-C8B7-0340-8714-625375041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605"/>
      </p:ext>
    </p:extLst>
  </p:cSld>
  <p:clrMapOvr>
    <a:masterClrMapping/>
  </p:clrMapOvr>
  <p:transition spd="slow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3A936E7-6817-3F20-D418-89C78A1A0E5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694C5A9-F30D-15FF-78E1-11D4938982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BCC361D9-9F26-7537-0850-E601DCA49E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350 w 5184"/>
                  <a:gd name="T3" fmla="*/ 3159 h 3159"/>
                  <a:gd name="T4" fmla="*/ 635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26CA3425-1C9E-4BB5-6AC9-8DEE512F36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88 w 556"/>
                  <a:gd name="T5" fmla="*/ 3159 h 3159"/>
                  <a:gd name="T6" fmla="*/ 68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8EEE0AE-B934-9E6F-345F-1CEB944096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solidFill>
                  <a:srgbClr val="FFFFFF"/>
                </a:solidFill>
                <a:latin typeface="Tahoma"/>
                <a:ea typeface="+mn-ea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B2BF67B5-05B3-503E-1FEC-95E65159B2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317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317 w 251"/>
                <a:gd name="T7" fmla="*/ 12 h 12"/>
                <a:gd name="T8" fmla="*/ 317 w 251"/>
                <a:gd name="T9" fmla="*/ 0 h 12"/>
                <a:gd name="T10" fmla="*/ 317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2E467C1-BCF7-ACB4-B57A-3B53F75DDAB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BD9F07F0-39D7-756A-6C96-348569A8A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8B554553-2A79-6080-95BA-C301056790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E674EEF4-8322-4B10-5688-532C9BAE80C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F47B9799-0278-4F60-9F57-3B59BD7FCA2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8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821 w 4724"/>
                  <a:gd name="T7" fmla="*/ 12 h 12"/>
                  <a:gd name="T8" fmla="*/ 5821 w 4724"/>
                  <a:gd name="T9" fmla="*/ 0 h 12"/>
                  <a:gd name="T10" fmla="*/ 58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9572C0CE-E8BE-8CA5-BDD1-6C06810CCD1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BB8AD47D-F362-DBF9-897F-C9414E6B4E4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A9040FA-C7EC-DDE2-AD3C-D5CFB9FC5F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7645175D-9F55-6E4D-C3CD-984BFE6B50E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428DEA1-0089-DA85-3E19-8FEC545C8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04F93A59-AAD7-77FD-F2E1-2AAA85B1C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70D04-046B-784F-B9CF-82E39520F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988152"/>
      </p:ext>
    </p:extLst>
  </p:cSld>
  <p:clrMapOvr>
    <a:masterClrMapping/>
  </p:clrMapOvr>
  <p:transition spd="slow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D1A30FD-0F4A-710F-0CA7-0DCACC53F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5D5B002-BA0D-379F-0187-C6F5A0252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DD0F961-E9BD-0EEB-43A4-D3FDAAF61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35812-F5E8-334F-8F50-1998A1321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101081"/>
      </p:ext>
    </p:extLst>
  </p:cSld>
  <p:clrMapOvr>
    <a:masterClrMapping/>
  </p:clrMapOvr>
  <p:transition spd="slow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F774096-59AA-BB1A-D995-4178A72F8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846722D-747C-B2F7-973C-C30736431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825AEDB-4B2C-4836-BC08-12369E80C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0478A-259D-A94E-859C-F25F3B3C9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637856"/>
      </p:ext>
    </p:extLst>
  </p:cSld>
  <p:clrMapOvr>
    <a:masterClrMapping/>
  </p:clrMapOvr>
  <p:transition spd="slow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58108399-BE6C-C502-D346-E98C44E77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FDD2D4D-2F2E-601A-072D-FB7ECBA6F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7E64078-40E1-1442-42CA-FC0D909C5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3A9D3-8545-4148-95AC-CDE42F798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4140"/>
      </p:ext>
    </p:extLst>
  </p:cSld>
  <p:clrMapOvr>
    <a:masterClrMapping/>
  </p:clrMapOvr>
  <p:transition spd="slow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453F44FB-42FB-E69A-50F8-F2336D2B0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453BDA7A-6616-2BD8-D05E-3551C9147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5995957-A645-4788-899F-0E8794296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D0B84-6ABB-E248-B714-E4BB81152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771476"/>
      </p:ext>
    </p:extLst>
  </p:cSld>
  <p:clrMapOvr>
    <a:masterClrMapping/>
  </p:clrMapOvr>
  <p:transition spd="slow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DD14D138-0C78-E68E-1EC7-00DD05978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7FBCD44A-5607-E3C5-8FB5-02B1BE4C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527F96A-689A-7983-FA8F-2EA0B7EAF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1031-00A1-7542-9F40-630421CF8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32078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3EC887C-DD56-18DC-9B34-8318D2A988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50D4D432-EC8E-B16C-4EAA-4DF93E834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738B89E-2CC1-878C-7E09-91D71D5AD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6D87B-7993-014D-896B-CAE5DA793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2745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55EE328F-29C5-D579-8880-78FE8A071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8AE54988-4DE9-4A85-DF04-6FB935DE0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65218F4-4548-483A-F1CE-9ACDAA9B0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69C71-D103-6744-A09C-139034BF8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37529"/>
      </p:ext>
    </p:extLst>
  </p:cSld>
  <p:clrMapOvr>
    <a:masterClrMapping/>
  </p:clrMapOvr>
  <p:transition spd="slow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B766257-FFB2-21A9-FD19-3A0095179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8D83B45-EB05-56A2-E48E-BBBFD05D6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11BA7DF-A4AE-0F88-35D7-47EE1A4D1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C5C22-FD30-3648-8F93-F35774DA6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09734"/>
      </p:ext>
    </p:extLst>
  </p:cSld>
  <p:clrMapOvr>
    <a:masterClrMapping/>
  </p:clrMapOvr>
  <p:transition spd="slow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C519417-413F-C6E7-EACA-331EF69CE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BDB8B36E-5A23-D7F5-D27C-39B453EA3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D823EA3-4DA9-5EBB-675B-CBDC45D94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69C35-476D-B44C-B1AD-1654564FB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04089"/>
      </p:ext>
    </p:extLst>
  </p:cSld>
  <p:clrMapOvr>
    <a:masterClrMapping/>
  </p:clrMapOvr>
  <p:transition spd="slow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526B1B1-28F0-2CD9-3E22-5BCF87144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3B25483-0054-6BE7-F48D-784AAF2DC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DCE29B2-C50F-874F-AE75-CA218A940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DFEB1-9651-5146-91F2-CCE9C4CEF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636761"/>
      </p:ext>
    </p:extLst>
  </p:cSld>
  <p:clrMapOvr>
    <a:masterClrMapping/>
  </p:clrMapOvr>
  <p:transition spd="slow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49674DB-1452-E206-344F-8EA21420C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2294A60-E314-6BB5-6C94-6E870F7A2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D728B1A-E208-54B3-2850-88F547567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C9D9F-8A0B-F44A-BDDA-23B9713EF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19209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2B22B529-3EE3-D8D0-519D-5900336FB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B87C6D3-9E43-AE91-3494-2098FDFE5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1464849-9CB3-C9F9-6C1E-ED980BB67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BC656-407A-4B4C-A9D1-91AB4071F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77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33C40777-58C5-EF14-DE19-5B640E758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FE7D496-B336-EFC8-1125-6B822257F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0A43449-B56B-F5BF-8369-061E64D34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53A8D-31D7-D94F-A57A-C54051883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21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E377988F-48CE-7FAB-5FD1-EB75402D0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619B5825-59B7-9254-4328-21A894771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DBDBABF-2ADC-BED6-4164-70D18FBAD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A01CB-62FF-3547-BFDB-86EB5898C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23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011D03F-CCD0-0EBB-687D-77BECAA86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33E80D3-F51C-2819-DCFC-ECDD4251B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8813026-BA8E-FC65-914A-ECEFF70A2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D85AF-D362-334B-83EC-56A769D5E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4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1B9355F-5FFF-0B4F-1DDF-1C709EC1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23248B0-40E7-F7EF-B0E3-D633D1DA3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F52DB30-82BF-9471-A515-68A72E6D1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38F3B-8CDC-2E41-8B46-589E84446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41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3D41673-8EFB-B634-238B-FDB6C267CF11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A2B9134A-9CE7-C352-A55E-3F86D907DF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776 w 5184"/>
                <a:gd name="T3" fmla="*/ 3159 h 3159"/>
                <a:gd name="T4" fmla="*/ 677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6E84FB9F-D92F-4E4C-F8DE-0152E83F5A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747 w 556"/>
                <a:gd name="T5" fmla="*/ 3159 h 3159"/>
                <a:gd name="T6" fmla="*/ 747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29062F2E-EFE7-4A71-B1C5-4CF922E624A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E05BCDB6-8BFD-8BB9-E00E-7E06448D58B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2E31ADD8-E875-CDD0-8627-54BF6CE3589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F7E93118-6DFF-8D55-BC1A-7158F3209FB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622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6223 w 4724"/>
                  <a:gd name="T7" fmla="*/ 12 h 12"/>
                  <a:gd name="T8" fmla="*/ 6223 w 4724"/>
                  <a:gd name="T9" fmla="*/ 0 h 12"/>
                  <a:gd name="T10" fmla="*/ 622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D71DF181-686D-DB88-D19E-564867BD61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F7C1097C-BCC5-881B-7852-5EFE70BCC10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8827E58F-7306-E9FE-8034-86B02230E4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E77F46D0-58C7-ED7D-9FE4-0149A7C3AAF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122A585E-DBBF-D442-34D0-6B303D5EF6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33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338 w 251"/>
                  <a:gd name="T7" fmla="*/ 12 h 12"/>
                  <a:gd name="T8" fmla="*/ 338 w 251"/>
                  <a:gd name="T9" fmla="*/ 0 h 12"/>
                  <a:gd name="T10" fmla="*/ 33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776E25E5-EB88-4E40-85DF-4A4A8606A9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</p:grpSp>
      </p:grpSp>
      <p:sp>
        <p:nvSpPr>
          <p:cNvPr id="6159" name="Rectangle 15">
            <a:extLst>
              <a:ext uri="{FF2B5EF4-FFF2-40B4-BE49-F238E27FC236}">
                <a16:creationId xmlns:a16="http://schemas.microsoft.com/office/drawing/2014/main" id="{BD9F219B-48D5-0542-D4F0-EB6C4EFF3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1A3F091C-3EC6-D004-5104-1D37EF99E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6E4EB928-BBB6-F62E-AC81-5C1A6CD5AE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1467F7EA-C6DA-A9C6-5B07-0C792563B9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81D06BFB-BD8F-E66F-FBFC-94F94207E2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44AC5B-D29B-C342-BDEC-6CD8E007A9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0459" r:id="rId1"/>
    <p:sldLayoutId id="2147490419" r:id="rId2"/>
    <p:sldLayoutId id="2147490420" r:id="rId3"/>
    <p:sldLayoutId id="2147490421" r:id="rId4"/>
    <p:sldLayoutId id="2147490422" r:id="rId5"/>
    <p:sldLayoutId id="2147490423" r:id="rId6"/>
    <p:sldLayoutId id="2147490424" r:id="rId7"/>
    <p:sldLayoutId id="2147490425" r:id="rId8"/>
    <p:sldLayoutId id="2147490426" r:id="rId9"/>
    <p:sldLayoutId id="2147490427" r:id="rId10"/>
    <p:sldLayoutId id="21474904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D60222BD-A336-B01F-6CF6-9AB1E6C1E973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6" name="Freeform 3">
              <a:extLst>
                <a:ext uri="{FF2B5EF4-FFF2-40B4-BE49-F238E27FC236}">
                  <a16:creationId xmlns:a16="http://schemas.microsoft.com/office/drawing/2014/main" id="{530B4FA8-F7A2-AE69-0088-4001C4568A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235 w 5184"/>
                <a:gd name="T3" fmla="*/ 3159 h 3159"/>
                <a:gd name="T4" fmla="*/ 6235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4">
              <a:extLst>
                <a:ext uri="{FF2B5EF4-FFF2-40B4-BE49-F238E27FC236}">
                  <a16:creationId xmlns:a16="http://schemas.microsoft.com/office/drawing/2014/main" id="{DC9EDCAC-804E-15C7-B28E-37A1720A36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76 w 556"/>
                <a:gd name="T5" fmla="*/ 3159 h 3159"/>
                <a:gd name="T6" fmla="*/ 67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8" name="Group 5">
              <a:extLst>
                <a:ext uri="{FF2B5EF4-FFF2-40B4-BE49-F238E27FC236}">
                  <a16:creationId xmlns:a16="http://schemas.microsoft.com/office/drawing/2014/main" id="{CF924899-2462-4BD0-DE6D-CCD0C581476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59" name="Freeform 6">
                <a:extLst>
                  <a:ext uri="{FF2B5EF4-FFF2-40B4-BE49-F238E27FC236}">
                    <a16:creationId xmlns:a16="http://schemas.microsoft.com/office/drawing/2014/main" id="{F6C62412-FD46-9E65-C960-95E6A2E591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7">
                <a:extLst>
                  <a:ext uri="{FF2B5EF4-FFF2-40B4-BE49-F238E27FC236}">
                    <a16:creationId xmlns:a16="http://schemas.microsoft.com/office/drawing/2014/main" id="{93367D67-A6B0-B380-1766-129D83D4A28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8">
                <a:extLst>
                  <a:ext uri="{FF2B5EF4-FFF2-40B4-BE49-F238E27FC236}">
                    <a16:creationId xmlns:a16="http://schemas.microsoft.com/office/drawing/2014/main" id="{CFCB8B67-5B13-203D-124D-28F669BD92A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71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713 w 4724"/>
                  <a:gd name="T7" fmla="*/ 12 h 12"/>
                  <a:gd name="T8" fmla="*/ 5713 w 4724"/>
                  <a:gd name="T9" fmla="*/ 0 h 12"/>
                  <a:gd name="T10" fmla="*/ 571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9">
                <a:extLst>
                  <a:ext uri="{FF2B5EF4-FFF2-40B4-BE49-F238E27FC236}">
                    <a16:creationId xmlns:a16="http://schemas.microsoft.com/office/drawing/2014/main" id="{0B1C08EF-5391-BFD8-74A7-08F369ECE8B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0">
                <a:extLst>
                  <a:ext uri="{FF2B5EF4-FFF2-40B4-BE49-F238E27FC236}">
                    <a16:creationId xmlns:a16="http://schemas.microsoft.com/office/drawing/2014/main" id="{6077B0B9-F1AF-6770-6D38-93C6B91867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7A4CFA1C-37B7-FB15-2142-F333EDC2EAF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  <p:sp>
            <p:nvSpPr>
              <p:cNvPr id="2065" name="Freeform 12">
                <a:extLst>
                  <a:ext uri="{FF2B5EF4-FFF2-40B4-BE49-F238E27FC236}">
                    <a16:creationId xmlns:a16="http://schemas.microsoft.com/office/drawing/2014/main" id="{DFD4D730-E7A5-A13E-D9B7-64CDC93E7C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3">
                <a:extLst>
                  <a:ext uri="{FF2B5EF4-FFF2-40B4-BE49-F238E27FC236}">
                    <a16:creationId xmlns:a16="http://schemas.microsoft.com/office/drawing/2014/main" id="{88427620-612D-0FDC-950C-F270CE057AB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31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311 w 251"/>
                  <a:gd name="T7" fmla="*/ 12 h 12"/>
                  <a:gd name="T8" fmla="*/ 311 w 251"/>
                  <a:gd name="T9" fmla="*/ 0 h 12"/>
                  <a:gd name="T10" fmla="*/ 31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D0BB6FA7-707B-E1E9-7D5D-3F1B8BA48E4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6159" name="Rectangle 15">
            <a:extLst>
              <a:ext uri="{FF2B5EF4-FFF2-40B4-BE49-F238E27FC236}">
                <a16:creationId xmlns:a16="http://schemas.microsoft.com/office/drawing/2014/main" id="{500AD887-028D-F1FF-2F01-D3E9C5D87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30B0A3FF-3339-80FA-A8C9-5CE884FA1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D92CB99B-3487-1737-A0B8-CEBD031EE4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2BE6B05B-C640-51CE-A15B-F33842906E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25C7213D-1230-4161-53E3-C7394561DA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33FCC07-0EF6-6A4B-88ED-8CB04B86EC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0460" r:id="rId1"/>
    <p:sldLayoutId id="2147490429" r:id="rId2"/>
    <p:sldLayoutId id="2147490430" r:id="rId3"/>
    <p:sldLayoutId id="2147490431" r:id="rId4"/>
    <p:sldLayoutId id="2147490432" r:id="rId5"/>
    <p:sldLayoutId id="2147490433" r:id="rId6"/>
    <p:sldLayoutId id="2147490434" r:id="rId7"/>
    <p:sldLayoutId id="2147490435" r:id="rId8"/>
    <p:sldLayoutId id="2147490436" r:id="rId9"/>
    <p:sldLayoutId id="2147490437" r:id="rId10"/>
    <p:sldLayoutId id="2147490438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29F649B0-F34B-0746-4663-84FDA804E118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0" name="Freeform 3">
              <a:extLst>
                <a:ext uri="{FF2B5EF4-FFF2-40B4-BE49-F238E27FC236}">
                  <a16:creationId xmlns:a16="http://schemas.microsoft.com/office/drawing/2014/main" id="{A556C404-2E6C-0355-EF7A-DE88AB2C52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370 w 5184"/>
                <a:gd name="T3" fmla="*/ 3159 h 3159"/>
                <a:gd name="T4" fmla="*/ 637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>
              <a:extLst>
                <a:ext uri="{FF2B5EF4-FFF2-40B4-BE49-F238E27FC236}">
                  <a16:creationId xmlns:a16="http://schemas.microsoft.com/office/drawing/2014/main" id="{89AE2EFB-E714-A792-9631-17BED300E1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90 w 556"/>
                <a:gd name="T5" fmla="*/ 3159 h 3159"/>
                <a:gd name="T6" fmla="*/ 69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" name="Group 5">
              <a:extLst>
                <a:ext uri="{FF2B5EF4-FFF2-40B4-BE49-F238E27FC236}">
                  <a16:creationId xmlns:a16="http://schemas.microsoft.com/office/drawing/2014/main" id="{AC496484-74D5-1345-CCFB-31D3C3E929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3" name="Freeform 6">
                <a:extLst>
                  <a:ext uri="{FF2B5EF4-FFF2-40B4-BE49-F238E27FC236}">
                    <a16:creationId xmlns:a16="http://schemas.microsoft.com/office/drawing/2014/main" id="{EB2747E5-C171-D5E4-16D4-08CAC13482C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7">
                <a:extLst>
                  <a:ext uri="{FF2B5EF4-FFF2-40B4-BE49-F238E27FC236}">
                    <a16:creationId xmlns:a16="http://schemas.microsoft.com/office/drawing/2014/main" id="{D97653A9-C8F9-43DD-F94A-5405DC397F7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8">
                <a:extLst>
                  <a:ext uri="{FF2B5EF4-FFF2-40B4-BE49-F238E27FC236}">
                    <a16:creationId xmlns:a16="http://schemas.microsoft.com/office/drawing/2014/main" id="{CC450457-E37C-6514-6633-C046C2F24AF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8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839 w 4724"/>
                  <a:gd name="T7" fmla="*/ 12 h 12"/>
                  <a:gd name="T8" fmla="*/ 5839 w 4724"/>
                  <a:gd name="T9" fmla="*/ 0 h 12"/>
                  <a:gd name="T10" fmla="*/ 58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9">
                <a:extLst>
                  <a:ext uri="{FF2B5EF4-FFF2-40B4-BE49-F238E27FC236}">
                    <a16:creationId xmlns:a16="http://schemas.microsoft.com/office/drawing/2014/main" id="{76B3E6B1-4B43-8021-B553-AFCA0C61633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0">
                <a:extLst>
                  <a:ext uri="{FF2B5EF4-FFF2-40B4-BE49-F238E27FC236}">
                    <a16:creationId xmlns:a16="http://schemas.microsoft.com/office/drawing/2014/main" id="{44E6451F-F6E2-1977-46F0-79533372458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11">
                <a:extLst>
                  <a:ext uri="{FF2B5EF4-FFF2-40B4-BE49-F238E27FC236}">
                    <a16:creationId xmlns:a16="http://schemas.microsoft.com/office/drawing/2014/main" id="{CC208BB4-81FB-7B71-C574-6A02AF4A13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  <p:sp>
            <p:nvSpPr>
              <p:cNvPr id="3089" name="Freeform 12">
                <a:extLst>
                  <a:ext uri="{FF2B5EF4-FFF2-40B4-BE49-F238E27FC236}">
                    <a16:creationId xmlns:a16="http://schemas.microsoft.com/office/drawing/2014/main" id="{4E93F21E-CCA5-4A89-B016-A1A6E8207B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3">
                <a:extLst>
                  <a:ext uri="{FF2B5EF4-FFF2-40B4-BE49-F238E27FC236}">
                    <a16:creationId xmlns:a16="http://schemas.microsoft.com/office/drawing/2014/main" id="{2779D19B-B8D4-19DF-2BDD-7D7990FF90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31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318 w 251"/>
                  <a:gd name="T7" fmla="*/ 12 h 12"/>
                  <a:gd name="T8" fmla="*/ 318 w 251"/>
                  <a:gd name="T9" fmla="*/ 0 h 12"/>
                  <a:gd name="T10" fmla="*/ 31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4">
                <a:extLst>
                  <a:ext uri="{FF2B5EF4-FFF2-40B4-BE49-F238E27FC236}">
                    <a16:creationId xmlns:a16="http://schemas.microsoft.com/office/drawing/2014/main" id="{9C424E6B-8292-F602-D404-EFCDD17A5F1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6159" name="Rectangle 15">
            <a:extLst>
              <a:ext uri="{FF2B5EF4-FFF2-40B4-BE49-F238E27FC236}">
                <a16:creationId xmlns:a16="http://schemas.microsoft.com/office/drawing/2014/main" id="{2EDF4272-836A-3176-EA1C-F0C65520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6D374DE6-E353-09A2-A703-1864A2D34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430CAC8E-D204-F48A-08B6-CC14241A6D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EA1D561F-1C9A-0188-E03B-0A42381632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193F4441-863D-AF4B-0F03-8E69CBCEE3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C69369F-7EFD-634F-825E-B7CA7B7685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0461" r:id="rId1"/>
    <p:sldLayoutId id="2147490439" r:id="rId2"/>
    <p:sldLayoutId id="2147490440" r:id="rId3"/>
    <p:sldLayoutId id="2147490441" r:id="rId4"/>
    <p:sldLayoutId id="2147490442" r:id="rId5"/>
    <p:sldLayoutId id="2147490443" r:id="rId6"/>
    <p:sldLayoutId id="2147490444" r:id="rId7"/>
    <p:sldLayoutId id="2147490445" r:id="rId8"/>
    <p:sldLayoutId id="2147490446" r:id="rId9"/>
    <p:sldLayoutId id="2147490447" r:id="rId10"/>
    <p:sldLayoutId id="2147490448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F270D2AA-6571-879C-68D8-581D048E8EA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78AB76E1-EEFF-541F-2581-1B299C90D0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350 w 5184"/>
                <a:gd name="T3" fmla="*/ 3159 h 3159"/>
                <a:gd name="T4" fmla="*/ 635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6E785113-6843-D0DD-2643-57B812626A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88 w 556"/>
                <a:gd name="T5" fmla="*/ 3159 h 3159"/>
                <a:gd name="T6" fmla="*/ 68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0622E328-DA53-1FF7-0CE7-8AB260DEA14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77477DF8-04FD-1F82-701A-E28BF32A873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7B4CFE52-06C5-68BD-F71C-F4C03B38C40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82B39377-96ED-D7EC-A377-C2EF3A6467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8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821 w 4724"/>
                  <a:gd name="T7" fmla="*/ 12 h 12"/>
                  <a:gd name="T8" fmla="*/ 5821 w 4724"/>
                  <a:gd name="T9" fmla="*/ 0 h 12"/>
                  <a:gd name="T10" fmla="*/ 58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1DD333C3-6B80-23B9-FBF4-1E8F86855FC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92CAAD90-7614-E1B5-1B1C-FFB5ACD141E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11">
                <a:extLst>
                  <a:ext uri="{FF2B5EF4-FFF2-40B4-BE49-F238E27FC236}">
                    <a16:creationId xmlns:a16="http://schemas.microsoft.com/office/drawing/2014/main" id="{17F68D7A-3331-E0CC-B5DC-B11D8D0FD0C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3E242035-342A-222B-86BA-30651E79099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AEAF5785-B38A-87F4-8755-656F5FDA780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317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317 w 251"/>
                  <a:gd name="T7" fmla="*/ 12 h 12"/>
                  <a:gd name="T8" fmla="*/ 317 w 251"/>
                  <a:gd name="T9" fmla="*/ 0 h 12"/>
                  <a:gd name="T10" fmla="*/ 317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4">
                <a:extLst>
                  <a:ext uri="{FF2B5EF4-FFF2-40B4-BE49-F238E27FC236}">
                    <a16:creationId xmlns:a16="http://schemas.microsoft.com/office/drawing/2014/main" id="{5FD740CC-D5B4-CA0D-1F51-D3754E33D3C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400">
                  <a:solidFill>
                    <a:srgbClr val="FFFFFF"/>
                  </a:solidFill>
                  <a:latin typeface="Tahoma"/>
                  <a:ea typeface="+mn-ea"/>
                </a:endParaRPr>
              </a:p>
            </p:txBody>
          </p:sp>
        </p:grpSp>
      </p:grpSp>
      <p:sp>
        <p:nvSpPr>
          <p:cNvPr id="6159" name="Rectangle 15">
            <a:extLst>
              <a:ext uri="{FF2B5EF4-FFF2-40B4-BE49-F238E27FC236}">
                <a16:creationId xmlns:a16="http://schemas.microsoft.com/office/drawing/2014/main" id="{7D2AC677-4D0D-23AD-4E9A-31FFB99EF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FE4FD590-5C29-5018-DFED-F7AB1AFD6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A864B333-C079-BBC7-E64B-3580A05F06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51D2B180-B430-FC27-AB44-AEA74E8F8B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A73D4E48-1B4F-AC93-8B22-A2B2238FCF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C2AB069-C7E5-8141-A7E4-BF96358590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0462" r:id="rId1"/>
    <p:sldLayoutId id="2147490449" r:id="rId2"/>
    <p:sldLayoutId id="2147490450" r:id="rId3"/>
    <p:sldLayoutId id="2147490451" r:id="rId4"/>
    <p:sldLayoutId id="2147490452" r:id="rId5"/>
    <p:sldLayoutId id="2147490453" r:id="rId6"/>
    <p:sldLayoutId id="2147490454" r:id="rId7"/>
    <p:sldLayoutId id="2147490455" r:id="rId8"/>
    <p:sldLayoutId id="2147490456" r:id="rId9"/>
    <p:sldLayoutId id="2147490457" r:id="rId10"/>
    <p:sldLayoutId id="2147490458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A354565-CD30-176E-8735-6A54F5E2B6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75DDD3-C14B-3FA8-FB34-93FD204D99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0244" name="Picture 4" descr="gradient_1024_768">
            <a:extLst>
              <a:ext uri="{FF2B5EF4-FFF2-40B4-BE49-F238E27FC236}">
                <a16:creationId xmlns:a16="http://schemas.microsoft.com/office/drawing/2014/main" id="{A9F65189-D0B6-0C74-6622-2A5A82824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3048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F295-9B99-50CF-1076-8CB89626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468CE-6416-84E2-5974-4DA90F3CD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13" y="29718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Student Name: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Date: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12292" name="Picture 4" descr="MUcaducolortGIFsmallTrans">
            <a:extLst>
              <a:ext uri="{FF2B5EF4-FFF2-40B4-BE49-F238E27FC236}">
                <a16:creationId xmlns:a16="http://schemas.microsoft.com/office/drawing/2014/main" id="{F2999CA6-9562-74EE-F6B6-F9670B5F8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71BA-2171-FB57-0802-7FF8663B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5675-EC67-031B-4AD1-ABF308884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A: Assessment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Tooth#: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Pulpal Diagnosis: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Periradicular</a:t>
            </a:r>
            <a:r>
              <a:rPr lang="en-US" altLang="en-US" sz="2000" dirty="0"/>
              <a:t> Diagnosis: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Etiology: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 Prognosis: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22532" name="Picture 4" descr="MUcaducolortGIFsmallTrans">
            <a:extLst>
              <a:ext uri="{FF2B5EF4-FFF2-40B4-BE49-F238E27FC236}">
                <a16:creationId xmlns:a16="http://schemas.microsoft.com/office/drawing/2014/main" id="{B0B56E62-E4BE-F16D-6160-1C7C035EF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81DF-75E9-CF0B-4CA2-55A0015E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9B52-9034-18EB-41B9-CE87BE1D0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P: Plan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dirty="0"/>
              <a:t>    Non Surgical Root Canal Therapy: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24580" name="Picture 4" descr="MUcaducolortGIFsmallTrans">
            <a:extLst>
              <a:ext uri="{FF2B5EF4-FFF2-40B4-BE49-F238E27FC236}">
                <a16:creationId xmlns:a16="http://schemas.microsoft.com/office/drawing/2014/main" id="{08A26B8C-103D-00E8-7789-239D58546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C6A86-59E0-F95B-4521-8D80899F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5F105-FBA8-118F-428D-4FE396381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Pre-op Radiograph:</a:t>
            </a: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26628" name="Picture 4" descr="MUcaducolortGIFsmallTrans">
            <a:extLst>
              <a:ext uri="{FF2B5EF4-FFF2-40B4-BE49-F238E27FC236}">
                <a16:creationId xmlns:a16="http://schemas.microsoft.com/office/drawing/2014/main" id="{87D7563C-B1C2-BAAA-2E09-53ADFBD31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7531-4E49-69DA-72B8-3CC44AD1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5F29-1CC8-6D2F-E1A9-534CAB0F9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Working Length Radiograph: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28676" name="Picture 4" descr="MUcaducolortGIFsmallTrans">
            <a:extLst>
              <a:ext uri="{FF2B5EF4-FFF2-40B4-BE49-F238E27FC236}">
                <a16:creationId xmlns:a16="http://schemas.microsoft.com/office/drawing/2014/main" id="{6FB37076-F228-F5C4-DE1C-A2E2B697F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D130-CAFC-6DA0-68F3-76439F26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513B-D22E-2C83-7A9E-947824D3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Master Apical File Radiograph: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/>
              <a:t>Master Apical Cone Radiograph: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30724" name="Picture 4" descr="MUcaducolortGIFsmallTrans">
            <a:extLst>
              <a:ext uri="{FF2B5EF4-FFF2-40B4-BE49-F238E27FC236}">
                <a16:creationId xmlns:a16="http://schemas.microsoft.com/office/drawing/2014/main" id="{A59D4010-358E-6ABE-8257-7FEA0170E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D5D5-CD17-6BBA-52F2-708949E9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cs typeface="MS PGothic" pitchFamily="34" charset="-128"/>
              </a:rPr>
              <a:t>Senior Endodontic 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7E330-B3C5-EEEE-F19F-8BD74B59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3697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400" dirty="0" err="1"/>
              <a:t>Obturation</a:t>
            </a:r>
            <a:r>
              <a:rPr lang="en-US" altLang="en-US" sz="2400" dirty="0"/>
              <a:t> Radiograph: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  <p:pic>
        <p:nvPicPr>
          <p:cNvPr id="32772" name="Picture 4" descr="MUcaducolortGIFsmallTrans">
            <a:extLst>
              <a:ext uri="{FF2B5EF4-FFF2-40B4-BE49-F238E27FC236}">
                <a16:creationId xmlns:a16="http://schemas.microsoft.com/office/drawing/2014/main" id="{539278EE-61D4-FC97-CB90-A5C89A601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17582</TotalTime>
  <Words>91</Words>
  <Application>Microsoft Macintosh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Tahoma</vt:lpstr>
      <vt:lpstr>MS PGothic</vt:lpstr>
      <vt:lpstr>Arial</vt:lpstr>
      <vt:lpstr>Wingdings</vt:lpstr>
      <vt:lpstr>+mj-lt</vt:lpstr>
      <vt:lpstr>Shimmer</vt:lpstr>
      <vt:lpstr>2_Shimmer</vt:lpstr>
      <vt:lpstr>8_Shimmer</vt:lpstr>
      <vt:lpstr>10_Shimmer</vt:lpstr>
      <vt:lpstr>PowerPoint Presentation</vt:lpstr>
      <vt:lpstr>Senior Endodontic Case Presentation</vt:lpstr>
      <vt:lpstr>Senior Endodontic Case Presentation</vt:lpstr>
      <vt:lpstr>Senior Endodontic Case Presentation</vt:lpstr>
      <vt:lpstr>Senior Endodontic Case Presentation</vt:lpstr>
      <vt:lpstr>Senior Endodontic Case Presentation</vt:lpstr>
      <vt:lpstr>Senior Endodontic Case Presentation</vt:lpstr>
      <vt:lpstr>Senior Endodontic Case Presentation</vt:lpstr>
    </vt:vector>
  </TitlesOfParts>
  <Company>Marquette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</dc:creator>
  <cp:lastModifiedBy>Ibrahim, Mohamed</cp:lastModifiedBy>
  <cp:revision>790</cp:revision>
  <dcterms:created xsi:type="dcterms:W3CDTF">2014-12-01T02:01:24Z</dcterms:created>
  <dcterms:modified xsi:type="dcterms:W3CDTF">2022-06-02T14:48:49Z</dcterms:modified>
</cp:coreProperties>
</file>