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4944" r:id="rId2"/>
    <p:sldMasterId id="2147484992" r:id="rId3"/>
    <p:sldMasterId id="2147485124" r:id="rId4"/>
  </p:sldMasterIdLst>
  <p:notesMasterIdLst>
    <p:notesMasterId r:id="rId13"/>
  </p:notesMasterIdLst>
  <p:sldIdLst>
    <p:sldId id="256" r:id="rId5"/>
    <p:sldId id="573" r:id="rId6"/>
    <p:sldId id="672" r:id="rId7"/>
    <p:sldId id="673" r:id="rId8"/>
    <p:sldId id="674" r:id="rId9"/>
    <p:sldId id="675" r:id="rId10"/>
    <p:sldId id="676" r:id="rId11"/>
    <p:sldId id="677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5" autoAdjust="0"/>
    <p:restoredTop sz="91972" autoAdjust="0"/>
  </p:normalViewPr>
  <p:slideViewPr>
    <p:cSldViewPr>
      <p:cViewPr varScale="1">
        <p:scale>
          <a:sx n="103" d="100"/>
          <a:sy n="103" d="100"/>
        </p:scale>
        <p:origin x="188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8B2B98E-F6C6-300E-2A74-4D880BBC52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11288CB-A17A-036E-4F0F-AAE15D0FD80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2D798949-86C0-BB0D-4E88-94A14197227B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E54C087-E8CA-67F1-8B14-3A521D8671E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4707FB26-F37B-8DB2-541C-957AE95F959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9860BD8D-069D-3625-96BE-171F676030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AB68F481-45E3-5044-B4FE-086BB12979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C6A93D30-22BE-639F-04FE-579B00593E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51625F5A-4BEC-3B41-A670-5751A6E58C42}" type="slidenum">
              <a:rPr lang="en-US" altLang="en-US">
                <a:latin typeface="Arial" panose="020B0604020202020204" pitchFamily="34" charset="0"/>
              </a:rPr>
              <a:pPr/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C48AFE6-22A0-C954-219B-963E2053A75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4E1A7EC9-A658-476B-AEBE-BF8611DC49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895FCF6A-CF12-8BB2-194F-C4DC2B9D79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E4ADC253-1556-42D6-0CD3-F20C82ABE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+mj-lt" charset="0"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3DB8A824-07CA-2B64-F68D-D31780B669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2624A510-8DB5-CA47-8F37-B5A22A1D7AB2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/>
              <a:t>2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FA64228C-3345-18E3-D501-B384B6242C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52265EDD-FF5A-893A-84B6-E257C7FC7C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+mj-lt" charset="0"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ACB6E067-9238-69CE-A2D7-CFDBF4EBC8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06F1E44F-ABC3-2E4B-A5EF-BF020CF22966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1C482329-7824-2C2A-97BE-67D468866FE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C2D0353A-D641-DB8A-F72C-C5AE5B59D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+mj-lt" charset="0"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F32876A5-4133-F627-1CCD-5FC29F6B14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2FC80FA3-4D77-F144-A124-D0F0CEE2BEC1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/>
              <a:t>4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1DA45881-2BE5-05F0-8599-D5DD816CE8A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00850C4B-4663-41DF-F6DC-207D1A689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+mj-lt" charset="0"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789D1959-F180-D4B3-C721-37676E73BB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4CC384A5-B1B8-7D4C-AADC-83FAFEEAA396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/>
              <a:t>5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AF645334-F107-A4E0-3D91-B8B0935B621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88296A7F-D3D6-0A3E-5949-683F95C7F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+mj-lt" charset="0"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088CF571-D4A4-B419-9EF9-C07F18EB75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A4334D33-D7E4-1C4B-B606-C4FCEDF4A30A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/>
              <a:t>6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3292B94B-83C8-DC9E-6FB7-4DCED0C55F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706C6A70-309B-111D-06AF-CA6EDAB77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+mj-lt" charset="0"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7DF05E90-9B78-D4B9-8995-AE01071A9C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03571BBE-B816-4B42-AB2B-6E06829E482B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/>
              <a:t>7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D7D03022-547B-0BB2-A8BC-3A0BA5DBD2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C0BF82AB-56E3-C965-249F-89975D35C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+mj-lt" charset="0"/>
              <a:buNone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C5B56515-4F1C-ECE2-ABD0-15054AD71E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A4804B0B-40B6-F442-BCB0-40F01D9EDFB3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/>
              <a:t>8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C662CB3F-2719-B267-53AD-2765DDB6E26C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94E9C8F2-25B6-48C1-F409-28689AAEEA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>
                <a:extLst>
                  <a:ext uri="{FF2B5EF4-FFF2-40B4-BE49-F238E27FC236}">
                    <a16:creationId xmlns:a16="http://schemas.microsoft.com/office/drawing/2014/main" id="{65BBA6BE-450B-4B7C-686D-A8503E82E00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6776 w 5184"/>
                  <a:gd name="T3" fmla="*/ 3159 h 3159"/>
                  <a:gd name="T4" fmla="*/ 6776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037ACCF0-0236-29BC-451D-14B1D224A1D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747 w 556"/>
                  <a:gd name="T5" fmla="*/ 3159 h 3159"/>
                  <a:gd name="T6" fmla="*/ 747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8BEA150C-DA30-5692-6B6A-578AB7C3184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Tahoma" charset="0"/>
                <a:ea typeface="+mn-ea"/>
              </a:endParaRPr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71653847-05B4-709A-ED88-89BC2A5864D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338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338 w 251"/>
                <a:gd name="T7" fmla="*/ 12 h 12"/>
                <a:gd name="T8" fmla="*/ 338 w 251"/>
                <a:gd name="T9" fmla="*/ 0 h 12"/>
                <a:gd name="T10" fmla="*/ 338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E08CBDAC-723C-9D19-74D5-927DF652BA1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147483646 w 251"/>
                <a:gd name="T5" fmla="*/ 12 h 12"/>
                <a:gd name="T6" fmla="*/ 2147483646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>
              <a:extLst>
                <a:ext uri="{FF2B5EF4-FFF2-40B4-BE49-F238E27FC236}">
                  <a16:creationId xmlns:a16="http://schemas.microsoft.com/office/drawing/2014/main" id="{6A1D6F59-FF8E-BF9F-D8D9-6EF1BDC4CD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>
                <a:extLst>
                  <a:ext uri="{FF2B5EF4-FFF2-40B4-BE49-F238E27FC236}">
                    <a16:creationId xmlns:a16="http://schemas.microsoft.com/office/drawing/2014/main" id="{8A9CBDCA-0AF0-10A6-EF6D-C63FD6D625F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>
                <a:extLst>
                  <a:ext uri="{FF2B5EF4-FFF2-40B4-BE49-F238E27FC236}">
                    <a16:creationId xmlns:a16="http://schemas.microsoft.com/office/drawing/2014/main" id="{47B00EDE-CB74-FA0B-B9FB-D66332819FC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>
                <a:extLst>
                  <a:ext uri="{FF2B5EF4-FFF2-40B4-BE49-F238E27FC236}">
                    <a16:creationId xmlns:a16="http://schemas.microsoft.com/office/drawing/2014/main" id="{714A10B6-E00D-BF6D-9326-C1AB68846D5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6223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6223 w 4724"/>
                  <a:gd name="T7" fmla="*/ 12 h 12"/>
                  <a:gd name="T8" fmla="*/ 6223 w 4724"/>
                  <a:gd name="T9" fmla="*/ 0 h 12"/>
                  <a:gd name="T10" fmla="*/ 6223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>
                <a:extLst>
                  <a:ext uri="{FF2B5EF4-FFF2-40B4-BE49-F238E27FC236}">
                    <a16:creationId xmlns:a16="http://schemas.microsoft.com/office/drawing/2014/main" id="{618BFC83-0926-AA4D-73A1-F8BEB7884CD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>
                <a:extLst>
                  <a:ext uri="{FF2B5EF4-FFF2-40B4-BE49-F238E27FC236}">
                    <a16:creationId xmlns:a16="http://schemas.microsoft.com/office/drawing/2014/main" id="{582C6B62-ABCD-AFF2-4FEC-B7ED0C30237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>
                <a:extLst>
                  <a:ext uri="{FF2B5EF4-FFF2-40B4-BE49-F238E27FC236}">
                    <a16:creationId xmlns:a16="http://schemas.microsoft.com/office/drawing/2014/main" id="{8ADEC8A3-5DE8-8885-C356-2ACB11DA320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+mn-ea"/>
                </a:endParaRPr>
              </a:p>
            </p:txBody>
          </p:sp>
        </p:grpSp>
      </p:grpSp>
      <p:sp>
        <p:nvSpPr>
          <p:cNvPr id="718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85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7E2257D5-E494-831F-F201-015F3A61DDC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2854ABAE-987E-7414-1CF5-DF4545DF3A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8337867D-38D3-7050-B51B-948A3F4886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7866B-9428-224F-8DCF-9452CECBAA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2093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9B6EF940-6CA7-5C18-C868-F49A85F293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FDB18FAC-EF85-856B-5644-97E889E733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06A559C9-CD61-D302-34F7-6C8AF658CE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8AB467-12C4-DB4A-A304-D301C058D8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077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3EEB73A3-C093-9852-3D8F-31D9BB33F8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34A1E11A-834F-E30D-5F96-ED81EE8B86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2FA59DED-C069-BAF0-8A08-4C1FF5782D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2D80A0-C047-284A-BB60-6BCAEEF7BD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1727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98927635-ACAF-B68E-2EB3-724D004D06B6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CC982C10-5109-9606-9323-6DD01D529E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>
                <a:extLst>
                  <a:ext uri="{FF2B5EF4-FFF2-40B4-BE49-F238E27FC236}">
                    <a16:creationId xmlns:a16="http://schemas.microsoft.com/office/drawing/2014/main" id="{8CF74390-3298-C6A7-9125-4DF6A84FBCB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6235 w 5184"/>
                  <a:gd name="T3" fmla="*/ 3159 h 3159"/>
                  <a:gd name="T4" fmla="*/ 6235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0B60B8C9-7865-D429-3D9E-830CFA9445D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676 w 556"/>
                  <a:gd name="T5" fmla="*/ 3159 h 3159"/>
                  <a:gd name="T6" fmla="*/ 67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0843D840-7BE8-6F2F-7526-0D43DEC4084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  <a:latin typeface="Tahoma"/>
                <a:ea typeface="+mn-ea"/>
              </a:endParaRPr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F6004751-D9CF-678D-1C9E-A34D7E643CE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31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311 w 251"/>
                <a:gd name="T7" fmla="*/ 12 h 12"/>
                <a:gd name="T8" fmla="*/ 311 w 251"/>
                <a:gd name="T9" fmla="*/ 0 h 12"/>
                <a:gd name="T10" fmla="*/ 31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E3EE283B-03C4-2F9E-1C06-9761123CAFD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147483646 w 251"/>
                <a:gd name="T5" fmla="*/ 12 h 12"/>
                <a:gd name="T6" fmla="*/ 2147483646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>
              <a:extLst>
                <a:ext uri="{FF2B5EF4-FFF2-40B4-BE49-F238E27FC236}">
                  <a16:creationId xmlns:a16="http://schemas.microsoft.com/office/drawing/2014/main" id="{DBFFC776-823C-904D-BAD5-77A2D5EF04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>
                <a:extLst>
                  <a:ext uri="{FF2B5EF4-FFF2-40B4-BE49-F238E27FC236}">
                    <a16:creationId xmlns:a16="http://schemas.microsoft.com/office/drawing/2014/main" id="{7DE28F3A-683E-7D13-0DF0-9DE628FE17F5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>
                <a:extLst>
                  <a:ext uri="{FF2B5EF4-FFF2-40B4-BE49-F238E27FC236}">
                    <a16:creationId xmlns:a16="http://schemas.microsoft.com/office/drawing/2014/main" id="{1978B4B9-C7CD-FEC6-A099-7DF638CD64C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>
                <a:extLst>
                  <a:ext uri="{FF2B5EF4-FFF2-40B4-BE49-F238E27FC236}">
                    <a16:creationId xmlns:a16="http://schemas.microsoft.com/office/drawing/2014/main" id="{CB7678D3-C7EC-8272-A547-4562FCA6B46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713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713 w 4724"/>
                  <a:gd name="T7" fmla="*/ 12 h 12"/>
                  <a:gd name="T8" fmla="*/ 5713 w 4724"/>
                  <a:gd name="T9" fmla="*/ 0 h 12"/>
                  <a:gd name="T10" fmla="*/ 5713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>
                <a:extLst>
                  <a:ext uri="{FF2B5EF4-FFF2-40B4-BE49-F238E27FC236}">
                    <a16:creationId xmlns:a16="http://schemas.microsoft.com/office/drawing/2014/main" id="{5C258827-6A8D-333C-455A-D39E271EAAA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>
                <a:extLst>
                  <a:ext uri="{FF2B5EF4-FFF2-40B4-BE49-F238E27FC236}">
                    <a16:creationId xmlns:a16="http://schemas.microsoft.com/office/drawing/2014/main" id="{10164B45-9D58-FA92-E7C6-8411857C5A0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>
                <a:extLst>
                  <a:ext uri="{FF2B5EF4-FFF2-40B4-BE49-F238E27FC236}">
                    <a16:creationId xmlns:a16="http://schemas.microsoft.com/office/drawing/2014/main" id="{DDA4D57F-7E25-E079-31C6-CF4C27BAB90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Tahoma"/>
                  <a:ea typeface="+mn-ea"/>
                </a:endParaRPr>
              </a:p>
            </p:txBody>
          </p:sp>
        </p:grpSp>
      </p:grpSp>
      <p:sp>
        <p:nvSpPr>
          <p:cNvPr id="718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85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6A9B8483-8FAE-93B0-9136-7F7C3E1D0B1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F84DD69B-FB64-1339-1255-62198AA825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5E8781BA-4B0A-191D-5F0B-B94DEC7AD5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A7909-7DEB-A741-8E7F-CA561C8971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813372"/>
      </p:ext>
    </p:extLst>
  </p:cSld>
  <p:clrMapOvr>
    <a:masterClrMapping/>
  </p:clrMapOvr>
  <p:transition spd="slow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412A64E3-4121-CE0A-DF28-78B154C533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4A9E06A1-FB46-47CC-F84A-BA696B98C4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F7E8922D-E554-57BA-C045-056A6E15FB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91A967-709C-4443-9772-A99A8F6C1C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698890"/>
      </p:ext>
    </p:extLst>
  </p:cSld>
  <p:clrMapOvr>
    <a:masterClrMapping/>
  </p:clrMapOvr>
  <p:transition spd="slow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E9192042-8649-AC11-292E-17C58CFD6C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830821EA-2BDA-F209-58E0-6479DDE63F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67475F48-B40A-1EC2-F972-BC71B848A2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58DB22-9B1D-EF4C-AA07-99A206F713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9209939"/>
      </p:ext>
    </p:extLst>
  </p:cSld>
  <p:clrMapOvr>
    <a:masterClrMapping/>
  </p:clrMapOvr>
  <p:transition spd="slow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697F8B1D-AFF3-E34F-87CE-1BBE2DBB62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5C8BBE8A-A09B-EB10-23EF-09F0152CB0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B93D6C40-2475-07CC-5DCB-F47ABFEDB2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2742CD-230D-4B48-B590-DDBED3BDCF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8540189"/>
      </p:ext>
    </p:extLst>
  </p:cSld>
  <p:clrMapOvr>
    <a:masterClrMapping/>
  </p:clrMapOvr>
  <p:transition spd="slow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54E4C2A6-4B7E-74A1-AE39-1EE0D59704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2CEDCADC-50B8-A61F-4339-A53CE7383D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62F5D2DA-CBBE-C405-2F1F-9145E4A9B9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6A7D5A-B906-744B-BA17-7820908749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2173077"/>
      </p:ext>
    </p:extLst>
  </p:cSld>
  <p:clrMapOvr>
    <a:masterClrMapping/>
  </p:clrMapOvr>
  <p:transition spd="slow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5E5E3CD4-2304-4144-C7A6-3A5815C299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532F43A1-9790-DAFD-AB5A-86AB9A47A9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B0890076-90A0-F8AB-D410-C6FB83C25A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3B82E1-213D-DB40-BE40-86EB88149C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773712"/>
      </p:ext>
    </p:extLst>
  </p:cSld>
  <p:clrMapOvr>
    <a:masterClrMapping/>
  </p:clrMapOvr>
  <p:transition spd="slow">
    <p:pull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081A34FC-BF49-907D-CA7D-3AA0B6344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6F70345E-F637-3C3D-2196-1DC5EFA942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56E9B423-536D-61B2-6307-32DB4C8F7A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CE8DCC-8160-114B-9D4B-40A85FF870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4886520"/>
      </p:ext>
    </p:extLst>
  </p:cSld>
  <p:clrMapOvr>
    <a:masterClrMapping/>
  </p:clrMapOvr>
  <p:transition spd="slow">
    <p:pull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C0E74507-1CC0-8638-65BD-EF5C9B5FDD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7B56AD66-30F4-35F1-0C92-24149C6A9A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E508B306-9E5D-44D3-85AA-0F1C852001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1E18E-3E33-F34D-BD9E-87EA344D0B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1266359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816807FD-AA57-0EA4-8073-1136CDD9A6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7487DB4E-0FF8-66BC-33EB-9C1A614443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A9CDE2ED-F0E1-D68A-1503-8E95CC98B7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00AB34-607F-1B41-B2B4-8F4B125840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18752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0EF85C7C-FA8C-A2CF-99F3-EDBC2089D5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5EFAA4B8-713D-6D7D-3EB6-7FCCB3424A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65A83DE4-6B5A-15B1-0D2B-FB29417158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049A60-F93C-BC4A-8DFE-15F3526E92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1869929"/>
      </p:ext>
    </p:extLst>
  </p:cSld>
  <p:clrMapOvr>
    <a:masterClrMapping/>
  </p:clrMapOvr>
  <p:transition spd="slow">
    <p:pull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72162846-B784-1F65-2A6B-0F2641A0A1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8E89C499-E0E8-9334-3315-BB0603A497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9B5374DB-3DE6-F015-BCF0-538E9C9658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81AEA5-B0D8-624D-AB32-00C367427A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926257"/>
      </p:ext>
    </p:extLst>
  </p:cSld>
  <p:clrMapOvr>
    <a:masterClrMapping/>
  </p:clrMapOvr>
  <p:transition spd="slow">
    <p:pull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8F290B68-5E27-FC1D-373C-210146AC66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5A288D97-5EDD-7E87-6C27-1F53C8B82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3A28286F-5E51-42EB-562E-E84EF7A600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9E847-B547-3647-A05F-E38A6AA4F3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2944069"/>
      </p:ext>
    </p:extLst>
  </p:cSld>
  <p:clrMapOvr>
    <a:masterClrMapping/>
  </p:clrMapOvr>
  <p:transition spd="slow">
    <p:pull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A3BBFD1A-CEC7-3589-5BDD-045156D4E547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AB5999B7-DC63-CB73-77D4-7CF951ACE8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>
                <a:extLst>
                  <a:ext uri="{FF2B5EF4-FFF2-40B4-BE49-F238E27FC236}">
                    <a16:creationId xmlns:a16="http://schemas.microsoft.com/office/drawing/2014/main" id="{E8A256A9-1D7F-86B3-4E4B-AA9E2C2E809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6370 w 5184"/>
                  <a:gd name="T3" fmla="*/ 3159 h 3159"/>
                  <a:gd name="T4" fmla="*/ 637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C65E7FD2-A697-CD5B-E2D3-972670DD4F7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690 w 556"/>
                  <a:gd name="T5" fmla="*/ 3159 h 3159"/>
                  <a:gd name="T6" fmla="*/ 690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F58C74F2-720D-9611-3D4B-619AC2D5A21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>
                <a:solidFill>
                  <a:srgbClr val="FFFFFF"/>
                </a:solidFill>
                <a:latin typeface="Tahoma"/>
                <a:ea typeface="+mn-ea"/>
              </a:endParaRPr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9566235E-EF2D-E98C-CCE5-BCDD577184F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318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318 w 251"/>
                <a:gd name="T7" fmla="*/ 12 h 12"/>
                <a:gd name="T8" fmla="*/ 318 w 251"/>
                <a:gd name="T9" fmla="*/ 0 h 12"/>
                <a:gd name="T10" fmla="*/ 318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361D75ED-8347-BA32-43DF-0357B3DCBB6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147483646 w 251"/>
                <a:gd name="T5" fmla="*/ 12 h 12"/>
                <a:gd name="T6" fmla="*/ 2147483646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>
              <a:extLst>
                <a:ext uri="{FF2B5EF4-FFF2-40B4-BE49-F238E27FC236}">
                  <a16:creationId xmlns:a16="http://schemas.microsoft.com/office/drawing/2014/main" id="{16A88B4B-3486-88A6-4324-9E24932CB0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>
                <a:extLst>
                  <a:ext uri="{FF2B5EF4-FFF2-40B4-BE49-F238E27FC236}">
                    <a16:creationId xmlns:a16="http://schemas.microsoft.com/office/drawing/2014/main" id="{D85EB85F-BF57-CF91-C427-B480288E9899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>
                <a:extLst>
                  <a:ext uri="{FF2B5EF4-FFF2-40B4-BE49-F238E27FC236}">
                    <a16:creationId xmlns:a16="http://schemas.microsoft.com/office/drawing/2014/main" id="{20F1A2E0-1299-A85E-E583-8430A6A4B5C8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>
                <a:extLst>
                  <a:ext uri="{FF2B5EF4-FFF2-40B4-BE49-F238E27FC236}">
                    <a16:creationId xmlns:a16="http://schemas.microsoft.com/office/drawing/2014/main" id="{FBBE461E-8AAD-38CE-BFFC-3881C34EAB4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8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839 w 4724"/>
                  <a:gd name="T7" fmla="*/ 12 h 12"/>
                  <a:gd name="T8" fmla="*/ 5839 w 4724"/>
                  <a:gd name="T9" fmla="*/ 0 h 12"/>
                  <a:gd name="T10" fmla="*/ 58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>
                <a:extLst>
                  <a:ext uri="{FF2B5EF4-FFF2-40B4-BE49-F238E27FC236}">
                    <a16:creationId xmlns:a16="http://schemas.microsoft.com/office/drawing/2014/main" id="{2DCBF8F9-F150-B69F-FBB8-5D0F805E2861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>
                <a:extLst>
                  <a:ext uri="{FF2B5EF4-FFF2-40B4-BE49-F238E27FC236}">
                    <a16:creationId xmlns:a16="http://schemas.microsoft.com/office/drawing/2014/main" id="{196D7DD7-3BED-4F93-32DA-88720A351198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>
                <a:extLst>
                  <a:ext uri="{FF2B5EF4-FFF2-40B4-BE49-F238E27FC236}">
                    <a16:creationId xmlns:a16="http://schemas.microsoft.com/office/drawing/2014/main" id="{EE37C13A-6375-C1ED-E1D4-0F57D493612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4400">
                  <a:solidFill>
                    <a:srgbClr val="FFFFFF"/>
                  </a:solidFill>
                  <a:latin typeface="Tahoma"/>
                  <a:ea typeface="+mn-ea"/>
                </a:endParaRPr>
              </a:p>
            </p:txBody>
          </p:sp>
        </p:grpSp>
      </p:grpSp>
      <p:sp>
        <p:nvSpPr>
          <p:cNvPr id="718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85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6D9BCBF1-0D2A-3AB8-3286-13EBEDAA17D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864A7AA5-47B1-D784-A308-C532DBAD18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A7700ECC-481F-9027-673E-563141B9ED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7A933-EB45-2C41-B336-F92059FB45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8172337"/>
      </p:ext>
    </p:extLst>
  </p:cSld>
  <p:clrMapOvr>
    <a:masterClrMapping/>
  </p:clrMapOvr>
  <p:transition spd="slow">
    <p:pull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2357754A-288A-FDEA-36D1-EC183AED28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9151896D-DE6E-E0E8-F7EE-8F0804B5B2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90A014BB-7810-EA2D-895E-1EB63A4A76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CDE74D-A022-784F-911F-84D583F48C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8026856"/>
      </p:ext>
    </p:extLst>
  </p:cSld>
  <p:clrMapOvr>
    <a:masterClrMapping/>
  </p:clrMapOvr>
  <p:transition spd="slow">
    <p:pull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D063D77E-B51B-FA87-EB7C-75500EA8AE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21639B59-E82F-2ECC-0125-2F00821724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6FDB41E9-A9E0-BE7D-A254-DD6B51D301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EF4445-E469-114E-B14E-52B2BC879B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5888149"/>
      </p:ext>
    </p:extLst>
  </p:cSld>
  <p:clrMapOvr>
    <a:masterClrMapping/>
  </p:clrMapOvr>
  <p:transition spd="slow">
    <p:pull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C6FF2EA9-3B60-59BE-29D7-8B0D2439F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C2A79BF5-8557-125F-ECE7-59B3BD739B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09B58947-9326-FC7A-0907-2142073EA5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BFCBA8-D62D-424F-839F-CB6B68447A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8547412"/>
      </p:ext>
    </p:extLst>
  </p:cSld>
  <p:clrMapOvr>
    <a:masterClrMapping/>
  </p:clrMapOvr>
  <p:transition spd="slow">
    <p:pull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14A9D07C-1BE9-8E30-9F14-66D85C9EDE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957453C9-112D-0AC6-2870-CD9645EA7E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63D14006-7BF1-99E9-1E90-C4DE1CED4C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2B57D0-4818-D840-B5AB-4E6445037B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0404841"/>
      </p:ext>
    </p:extLst>
  </p:cSld>
  <p:clrMapOvr>
    <a:masterClrMapping/>
  </p:clrMapOvr>
  <p:transition spd="slow">
    <p:pull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E5E14166-8FBF-1E31-0BA6-BA0D4A5CEC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84DF2A88-4C65-64A8-A098-AE050B1EFE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833C0083-B47E-3AB4-600E-A61D563DF6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4B1F0E-24B8-F74F-B1BC-1488689F3D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3761389"/>
      </p:ext>
    </p:extLst>
  </p:cSld>
  <p:clrMapOvr>
    <a:masterClrMapping/>
  </p:clrMapOvr>
  <p:transition spd="slow">
    <p:pull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E37F72E5-C5D1-66B3-87A8-7DAE1F2CC2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0D0217A8-AC39-0892-EAD0-5C5E75DA56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63D9FA86-CDF0-CEB8-A1C9-394241D99A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AA7B3-8BBD-294C-8629-4CA0560E32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187519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7C1F791C-FB8E-0622-B1E0-A0BED9AF5E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B96838C9-2D45-DF2F-5379-AA130F0E51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FAADD444-B72C-58D6-2315-CCFF863445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56718F-F2D2-8B43-A642-696464CEF1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9931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7231F941-2154-9AC6-D0A8-7A3C1A8340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9DE31B68-E01F-EBB0-CE9C-004632EDC2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1DE52B6C-BC03-2DB9-C35C-43AAC901CE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4B83B4-01F2-2C46-8A04-BCEFC6A4DF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0544963"/>
      </p:ext>
    </p:extLst>
  </p:cSld>
  <p:clrMapOvr>
    <a:masterClrMapping/>
  </p:clrMapOvr>
  <p:transition spd="slow">
    <p:pull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A1C16857-C0B0-B9A2-6C8F-445DDD062D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0E7EA809-1FD1-4F73-77FE-F06E9B992F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42C1DE5B-BE49-A257-DBCF-F6FB0D0909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990739-6C3F-0547-8D70-974FAE593A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5304124"/>
      </p:ext>
    </p:extLst>
  </p:cSld>
  <p:clrMapOvr>
    <a:masterClrMapping/>
  </p:clrMapOvr>
  <p:transition spd="slow">
    <p:pull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A42080DA-0A3F-1701-35E1-0AD572639B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1EA86853-06B9-EF33-4CF7-C69F079319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23EFBD6A-2F98-F6D5-9404-BE025F6247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6DCBC6-8189-9D4C-85E5-49D41C296E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4219420"/>
      </p:ext>
    </p:extLst>
  </p:cSld>
  <p:clrMapOvr>
    <a:masterClrMapping/>
  </p:clrMapOvr>
  <p:transition spd="slow">
    <p:pull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14CB7605-92BF-C64E-F306-C3F95A9564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FE09CBBA-738E-70BC-E73A-CB307C0737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C493DB35-1D6D-EE71-66AC-ADAF4E1C29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96F0EB-C8B7-0340-8714-6253750412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20605"/>
      </p:ext>
    </p:extLst>
  </p:cSld>
  <p:clrMapOvr>
    <a:masterClrMapping/>
  </p:clrMapOvr>
  <p:transition spd="slow">
    <p:pull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63A936E7-6817-3F20-D418-89C78A1A0E59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C694C5A9-F30D-15FF-78E1-11D4938982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>
                <a:extLst>
                  <a:ext uri="{FF2B5EF4-FFF2-40B4-BE49-F238E27FC236}">
                    <a16:creationId xmlns:a16="http://schemas.microsoft.com/office/drawing/2014/main" id="{BCC361D9-9F26-7537-0850-E601DCA49EC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6350 w 5184"/>
                  <a:gd name="T3" fmla="*/ 3159 h 3159"/>
                  <a:gd name="T4" fmla="*/ 6350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26CA3425-1C9E-4BB5-6AC9-8DEE512F363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688 w 556"/>
                  <a:gd name="T5" fmla="*/ 3159 h 3159"/>
                  <a:gd name="T6" fmla="*/ 688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68EEE0AE-B934-9E6F-345F-1CEB9440965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>
                <a:solidFill>
                  <a:srgbClr val="FFFFFF"/>
                </a:solidFill>
                <a:latin typeface="Tahoma"/>
                <a:ea typeface="+mn-ea"/>
              </a:endParaRPr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B2BF67B5-05B3-503E-1FEC-95E65159B25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317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317 w 251"/>
                <a:gd name="T7" fmla="*/ 12 h 12"/>
                <a:gd name="T8" fmla="*/ 317 w 251"/>
                <a:gd name="T9" fmla="*/ 0 h 12"/>
                <a:gd name="T10" fmla="*/ 317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A2E467C1-BCF7-ACB4-B57A-3B53F75DDAB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147483646 w 251"/>
                <a:gd name="T5" fmla="*/ 12 h 12"/>
                <a:gd name="T6" fmla="*/ 2147483646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>
              <a:extLst>
                <a:ext uri="{FF2B5EF4-FFF2-40B4-BE49-F238E27FC236}">
                  <a16:creationId xmlns:a16="http://schemas.microsoft.com/office/drawing/2014/main" id="{BD9F07F0-39D7-756A-6C96-348569A8AF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>
                <a:extLst>
                  <a:ext uri="{FF2B5EF4-FFF2-40B4-BE49-F238E27FC236}">
                    <a16:creationId xmlns:a16="http://schemas.microsoft.com/office/drawing/2014/main" id="{8B554553-2A79-6080-95BA-C30105679070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>
                <a:extLst>
                  <a:ext uri="{FF2B5EF4-FFF2-40B4-BE49-F238E27FC236}">
                    <a16:creationId xmlns:a16="http://schemas.microsoft.com/office/drawing/2014/main" id="{E674EEF4-8322-4B10-5688-532C9BAE80C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>
                <a:extLst>
                  <a:ext uri="{FF2B5EF4-FFF2-40B4-BE49-F238E27FC236}">
                    <a16:creationId xmlns:a16="http://schemas.microsoft.com/office/drawing/2014/main" id="{F47B9799-0278-4F60-9F57-3B59BD7FCA25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821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821 w 4724"/>
                  <a:gd name="T7" fmla="*/ 12 h 12"/>
                  <a:gd name="T8" fmla="*/ 5821 w 4724"/>
                  <a:gd name="T9" fmla="*/ 0 h 12"/>
                  <a:gd name="T10" fmla="*/ 5821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>
                <a:extLst>
                  <a:ext uri="{FF2B5EF4-FFF2-40B4-BE49-F238E27FC236}">
                    <a16:creationId xmlns:a16="http://schemas.microsoft.com/office/drawing/2014/main" id="{9572C0CE-E8BE-8CA5-BDD1-6C06810CCD1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>
                <a:extLst>
                  <a:ext uri="{FF2B5EF4-FFF2-40B4-BE49-F238E27FC236}">
                    <a16:creationId xmlns:a16="http://schemas.microsoft.com/office/drawing/2014/main" id="{BB8AD47D-F362-DBF9-897F-C9414E6B4E4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>
                <a:extLst>
                  <a:ext uri="{FF2B5EF4-FFF2-40B4-BE49-F238E27FC236}">
                    <a16:creationId xmlns:a16="http://schemas.microsoft.com/office/drawing/2014/main" id="{AA9040FA-C7EC-DDE2-AD3C-D5CFB9FC5FB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4400">
                  <a:solidFill>
                    <a:srgbClr val="FFFFFF"/>
                  </a:solidFill>
                  <a:latin typeface="Tahoma"/>
                  <a:ea typeface="+mn-ea"/>
                </a:endParaRPr>
              </a:p>
            </p:txBody>
          </p:sp>
        </p:grpSp>
      </p:grpSp>
      <p:sp>
        <p:nvSpPr>
          <p:cNvPr id="718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85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7645175D-9F55-6E4D-C3CD-984BFE6B50E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8428DEA1-0089-DA85-3E19-8FEC545C8A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04F93A59-AAD7-77FD-F2E1-2AAA85B1CD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70D04-046B-784F-B9CF-82E39520FB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1988152"/>
      </p:ext>
    </p:extLst>
  </p:cSld>
  <p:clrMapOvr>
    <a:masterClrMapping/>
  </p:clrMapOvr>
  <p:transition spd="slow">
    <p:pull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7D1A30FD-0F4A-710F-0CA7-0DCACC53FA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05D5B002-BA0D-379F-0187-C6F5A02522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7DD0F961-E9BD-0EEB-43A4-D3FDAAF615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735812-F5E8-334F-8F50-1998A13218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6101081"/>
      </p:ext>
    </p:extLst>
  </p:cSld>
  <p:clrMapOvr>
    <a:masterClrMapping/>
  </p:clrMapOvr>
  <p:transition spd="slow">
    <p:pull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3F774096-59AA-BB1A-D995-4178A72F86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5846722D-747C-B2F7-973C-C307364313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A825AEDB-4B2C-4836-BC08-12369E80C2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30478A-259D-A94E-859C-F25F3B3C98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2637856"/>
      </p:ext>
    </p:extLst>
  </p:cSld>
  <p:clrMapOvr>
    <a:masterClrMapping/>
  </p:clrMapOvr>
  <p:transition spd="slow">
    <p:pull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58108399-BE6C-C502-D346-E98C44E770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4FDD2D4D-2F2E-601A-072D-FB7ECBA6FE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A7E64078-40E1-1442-42CA-FC0D909C5E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23A9D3-8545-4148-95AC-CDE42F7980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4140"/>
      </p:ext>
    </p:extLst>
  </p:cSld>
  <p:clrMapOvr>
    <a:masterClrMapping/>
  </p:clrMapOvr>
  <p:transition spd="slow">
    <p:pull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453F44FB-42FB-E69A-50F8-F2336D2B0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453BDA7A-6616-2BD8-D05E-3551C91473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45995957-A645-4788-899F-0E8794296E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ED0B84-6ABB-E248-B714-E4BB81152F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7771476"/>
      </p:ext>
    </p:extLst>
  </p:cSld>
  <p:clrMapOvr>
    <a:masterClrMapping/>
  </p:clrMapOvr>
  <p:transition spd="slow">
    <p:pull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DD14D138-0C78-E68E-1EC7-00DD059788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7FBCD44A-5607-E3C5-8FB5-02B1BE4C62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3527F96A-689A-7983-FA8F-2EA0B7EAF5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8A1031-00A1-7542-9F40-630421CF80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5320787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93EC887C-DD56-18DC-9B34-8318D2A988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50D4D432-EC8E-B16C-4EAA-4DF93E8345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1738B89E-2CC1-878C-7E09-91D71D5ADB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F6D87B-7993-014D-896B-CAE5DA793C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627452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55EE328F-29C5-D579-8880-78FE8A0711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8AE54988-4DE9-4A85-DF04-6FB935DE07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B65218F4-4548-483A-F1CE-9ACDAA9B06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E69C71-D103-6744-A09C-139034BF86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37529"/>
      </p:ext>
    </p:extLst>
  </p:cSld>
  <p:clrMapOvr>
    <a:masterClrMapping/>
  </p:clrMapOvr>
  <p:transition spd="slow">
    <p:pull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4B766257-FFB2-21A9-FD19-3A0095179E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C8D83B45-EB05-56A2-E48E-BBBFD05D61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111BA7DF-A4AE-0F88-35D7-47EE1A4D1F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C5C22-FD30-3648-8F93-F35774DA66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3109734"/>
      </p:ext>
    </p:extLst>
  </p:cSld>
  <p:clrMapOvr>
    <a:masterClrMapping/>
  </p:clrMapOvr>
  <p:transition spd="slow">
    <p:pull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7C519417-413F-C6E7-EACA-331EF69CED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BDB8B36E-5A23-D7F5-D27C-39B453EA33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4D823EA3-4DA9-5EBB-675B-CBDC45D941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E69C35-476D-B44C-B1AD-1654564FB9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904089"/>
      </p:ext>
    </p:extLst>
  </p:cSld>
  <p:clrMapOvr>
    <a:masterClrMapping/>
  </p:clrMapOvr>
  <p:transition spd="slow">
    <p:pull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F526B1B1-28F0-2CD9-3E22-5BCF871444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63B25483-0054-6BE7-F48D-784AAF2DC8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7DCE29B2-C50F-874F-AE75-CA218A940D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EDFEB1-9651-5146-91F2-CCE9C4CEFD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636761"/>
      </p:ext>
    </p:extLst>
  </p:cSld>
  <p:clrMapOvr>
    <a:masterClrMapping/>
  </p:clrMapOvr>
  <p:transition spd="slow">
    <p:pull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249674DB-1452-E206-344F-8EA21420CF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52294A60-E314-6BB5-6C94-6E870F7A22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9">
            <a:extLst>
              <a:ext uri="{FF2B5EF4-FFF2-40B4-BE49-F238E27FC236}">
                <a16:creationId xmlns:a16="http://schemas.microsoft.com/office/drawing/2014/main" id="{2D728B1A-E208-54B3-2850-88F5475678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DC9D9F-8A0B-F44A-BDDA-23B9713EFA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2192093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2B22B529-3EE3-D8D0-519D-5900336FBD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1B87C6D3-9E43-AE91-3494-2098FDFE58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9">
            <a:extLst>
              <a:ext uri="{FF2B5EF4-FFF2-40B4-BE49-F238E27FC236}">
                <a16:creationId xmlns:a16="http://schemas.microsoft.com/office/drawing/2014/main" id="{41464849-9CB3-C9F9-6C1E-ED980BB675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EBC656-407A-4B4C-A9D1-91AB4071FC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8773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33C40777-58C5-EF14-DE19-5B640E758E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>
            <a:extLst>
              <a:ext uri="{FF2B5EF4-FFF2-40B4-BE49-F238E27FC236}">
                <a16:creationId xmlns:a16="http://schemas.microsoft.com/office/drawing/2014/main" id="{6FE7D496-B336-EFC8-1125-6B822257F7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F0A43449-B56B-F5BF-8369-061E64D34E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D53A8D-31D7-D94F-A57A-C540518837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7215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>
            <a:extLst>
              <a:ext uri="{FF2B5EF4-FFF2-40B4-BE49-F238E27FC236}">
                <a16:creationId xmlns:a16="http://schemas.microsoft.com/office/drawing/2014/main" id="{E377988F-48CE-7FAB-5FD1-EB75402D01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619B5825-59B7-9254-4328-21A8947717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ADBDBABF-2ADC-BED6-4164-70D18FBADB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5A01CB-62FF-3547-BFDB-86EB5898C9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8231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A011D03F-CCD0-0EBB-687D-77BECAA862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C33E80D3-F51C-2819-DCFC-ECDD4251B4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08813026-BA8E-FC65-914A-ECEFF70A2C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7D85AF-D362-334B-83EC-56A769D5E0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845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C1B9355F-5FFF-0B4F-1DDF-1C709EC15E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223248B0-40E7-F7EF-B0E3-D633D1DA3F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AF52DB30-82BF-9471-A515-68A72E6D17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F38F3B-8CDC-2E41-8B46-589E84446C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2411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33D41673-8EFB-B634-238B-FDB6C267CF11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>
              <a:extLst>
                <a:ext uri="{FF2B5EF4-FFF2-40B4-BE49-F238E27FC236}">
                  <a16:creationId xmlns:a16="http://schemas.microsoft.com/office/drawing/2014/main" id="{A2B9134A-9CE7-C352-A55E-3F86D907DFC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6776 w 5184"/>
                <a:gd name="T3" fmla="*/ 3159 h 3159"/>
                <a:gd name="T4" fmla="*/ 6776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6E84FB9F-D92F-4E4C-F8DE-0152E83F5A4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747 w 556"/>
                <a:gd name="T5" fmla="*/ 3159 h 3159"/>
                <a:gd name="T6" fmla="*/ 747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>
              <a:extLst>
                <a:ext uri="{FF2B5EF4-FFF2-40B4-BE49-F238E27FC236}">
                  <a16:creationId xmlns:a16="http://schemas.microsoft.com/office/drawing/2014/main" id="{29062F2E-EFE7-4A71-B1C5-4CF922E624AE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>
                <a:extLst>
                  <a:ext uri="{FF2B5EF4-FFF2-40B4-BE49-F238E27FC236}">
                    <a16:creationId xmlns:a16="http://schemas.microsoft.com/office/drawing/2014/main" id="{E05BCDB6-8BFD-8BB9-E00E-7E06448D58B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>
                <a:extLst>
                  <a:ext uri="{FF2B5EF4-FFF2-40B4-BE49-F238E27FC236}">
                    <a16:creationId xmlns:a16="http://schemas.microsoft.com/office/drawing/2014/main" id="{2E31ADD8-E875-CDD0-8627-54BF6CE3589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>
                <a:extLst>
                  <a:ext uri="{FF2B5EF4-FFF2-40B4-BE49-F238E27FC236}">
                    <a16:creationId xmlns:a16="http://schemas.microsoft.com/office/drawing/2014/main" id="{F7E93118-6DFF-8D55-BC1A-7158F3209FB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6223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6223 w 4724"/>
                  <a:gd name="T7" fmla="*/ 12 h 12"/>
                  <a:gd name="T8" fmla="*/ 6223 w 4724"/>
                  <a:gd name="T9" fmla="*/ 0 h 12"/>
                  <a:gd name="T10" fmla="*/ 6223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D71DF181-686D-DB88-D19E-564867BD612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>
                <a:extLst>
                  <a:ext uri="{FF2B5EF4-FFF2-40B4-BE49-F238E27FC236}">
                    <a16:creationId xmlns:a16="http://schemas.microsoft.com/office/drawing/2014/main" id="{F7C1097C-BCC5-881B-7852-5EFE70BCC10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5" name="Freeform 11">
                <a:extLst>
                  <a:ext uri="{FF2B5EF4-FFF2-40B4-BE49-F238E27FC236}">
                    <a16:creationId xmlns:a16="http://schemas.microsoft.com/office/drawing/2014/main" id="{8827E58F-7306-E9FE-8034-86B02230E437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+mn-ea"/>
                </a:endParaRPr>
              </a:p>
            </p:txBody>
          </p:sp>
          <p:sp>
            <p:nvSpPr>
              <p:cNvPr id="1041" name="Freeform 12">
                <a:extLst>
                  <a:ext uri="{FF2B5EF4-FFF2-40B4-BE49-F238E27FC236}">
                    <a16:creationId xmlns:a16="http://schemas.microsoft.com/office/drawing/2014/main" id="{E77F46D0-58C7-ED7D-9FE4-0149A7C3AAF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147483646 w 251"/>
                  <a:gd name="T5" fmla="*/ 12 h 12"/>
                  <a:gd name="T6" fmla="*/ 2147483646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>
                <a:extLst>
                  <a:ext uri="{FF2B5EF4-FFF2-40B4-BE49-F238E27FC236}">
                    <a16:creationId xmlns:a16="http://schemas.microsoft.com/office/drawing/2014/main" id="{122A585E-DBBF-D442-34D0-6B303D5EF62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338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338 w 251"/>
                  <a:gd name="T7" fmla="*/ 12 h 12"/>
                  <a:gd name="T8" fmla="*/ 338 w 251"/>
                  <a:gd name="T9" fmla="*/ 0 h 12"/>
                  <a:gd name="T10" fmla="*/ 338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" name="Freeform 14">
                <a:extLst>
                  <a:ext uri="{FF2B5EF4-FFF2-40B4-BE49-F238E27FC236}">
                    <a16:creationId xmlns:a16="http://schemas.microsoft.com/office/drawing/2014/main" id="{776E25E5-EB88-4E40-85DF-4A4A8606A9A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Tahoma" charset="0"/>
                  <a:ea typeface="+mn-ea"/>
                </a:endParaRPr>
              </a:p>
            </p:txBody>
          </p:sp>
        </p:grpSp>
      </p:grpSp>
      <p:sp>
        <p:nvSpPr>
          <p:cNvPr id="6159" name="Rectangle 15">
            <a:extLst>
              <a:ext uri="{FF2B5EF4-FFF2-40B4-BE49-F238E27FC236}">
                <a16:creationId xmlns:a16="http://schemas.microsoft.com/office/drawing/2014/main" id="{BD9F219B-48D5-0542-D4F0-EB6C4EFF35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60" name="Rectangle 16">
            <a:extLst>
              <a:ext uri="{FF2B5EF4-FFF2-40B4-BE49-F238E27FC236}">
                <a16:creationId xmlns:a16="http://schemas.microsoft.com/office/drawing/2014/main" id="{1A3F091C-3EC6-D004-5104-1D37EF99E0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61" name="Rectangle 17">
            <a:extLst>
              <a:ext uri="{FF2B5EF4-FFF2-40B4-BE49-F238E27FC236}">
                <a16:creationId xmlns:a16="http://schemas.microsoft.com/office/drawing/2014/main" id="{6E4EB928-BBB6-F62E-AC81-5C1A6CD5AEC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62" name="Rectangle 18">
            <a:extLst>
              <a:ext uri="{FF2B5EF4-FFF2-40B4-BE49-F238E27FC236}">
                <a16:creationId xmlns:a16="http://schemas.microsoft.com/office/drawing/2014/main" id="{1467F7EA-C6DA-A9C6-5B07-0C792563B99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63" name="Rectangle 19">
            <a:extLst>
              <a:ext uri="{FF2B5EF4-FFF2-40B4-BE49-F238E27FC236}">
                <a16:creationId xmlns:a16="http://schemas.microsoft.com/office/drawing/2014/main" id="{81D06BFB-BD8F-E66F-FBFC-94F94207E26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544AC5B-D29B-C342-BDEC-6CD8E007A93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90459" r:id="rId1"/>
    <p:sldLayoutId id="2147490419" r:id="rId2"/>
    <p:sldLayoutId id="2147490420" r:id="rId3"/>
    <p:sldLayoutId id="2147490421" r:id="rId4"/>
    <p:sldLayoutId id="2147490422" r:id="rId5"/>
    <p:sldLayoutId id="2147490423" r:id="rId6"/>
    <p:sldLayoutId id="2147490424" r:id="rId7"/>
    <p:sldLayoutId id="2147490425" r:id="rId8"/>
    <p:sldLayoutId id="2147490426" r:id="rId9"/>
    <p:sldLayoutId id="2147490427" r:id="rId10"/>
    <p:sldLayoutId id="21474904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>
            <a:extLst>
              <a:ext uri="{FF2B5EF4-FFF2-40B4-BE49-F238E27FC236}">
                <a16:creationId xmlns:a16="http://schemas.microsoft.com/office/drawing/2014/main" id="{D60222BD-A336-B01F-6CF6-9AB1E6C1E973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2056" name="Freeform 3">
              <a:extLst>
                <a:ext uri="{FF2B5EF4-FFF2-40B4-BE49-F238E27FC236}">
                  <a16:creationId xmlns:a16="http://schemas.microsoft.com/office/drawing/2014/main" id="{530B4FA8-F7A2-AE69-0088-4001C4568AD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6235 w 5184"/>
                <a:gd name="T3" fmla="*/ 3159 h 3159"/>
                <a:gd name="T4" fmla="*/ 6235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Freeform 4">
              <a:extLst>
                <a:ext uri="{FF2B5EF4-FFF2-40B4-BE49-F238E27FC236}">
                  <a16:creationId xmlns:a16="http://schemas.microsoft.com/office/drawing/2014/main" id="{DC9EDCAC-804E-15C7-B28E-37A1720A365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676 w 556"/>
                <a:gd name="T5" fmla="*/ 3159 h 3159"/>
                <a:gd name="T6" fmla="*/ 67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58" name="Group 5">
              <a:extLst>
                <a:ext uri="{FF2B5EF4-FFF2-40B4-BE49-F238E27FC236}">
                  <a16:creationId xmlns:a16="http://schemas.microsoft.com/office/drawing/2014/main" id="{CF924899-2462-4BD0-DE6D-CCD0C581476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2059" name="Freeform 6">
                <a:extLst>
                  <a:ext uri="{FF2B5EF4-FFF2-40B4-BE49-F238E27FC236}">
                    <a16:creationId xmlns:a16="http://schemas.microsoft.com/office/drawing/2014/main" id="{F6C62412-FD46-9E65-C960-95E6A2E5919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0" name="Freeform 7">
                <a:extLst>
                  <a:ext uri="{FF2B5EF4-FFF2-40B4-BE49-F238E27FC236}">
                    <a16:creationId xmlns:a16="http://schemas.microsoft.com/office/drawing/2014/main" id="{93367D67-A6B0-B380-1766-129D83D4A28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1" name="Freeform 8">
                <a:extLst>
                  <a:ext uri="{FF2B5EF4-FFF2-40B4-BE49-F238E27FC236}">
                    <a16:creationId xmlns:a16="http://schemas.microsoft.com/office/drawing/2014/main" id="{CFCB8B67-5B13-203D-124D-28F669BD92A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713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713 w 4724"/>
                  <a:gd name="T7" fmla="*/ 12 h 12"/>
                  <a:gd name="T8" fmla="*/ 5713 w 4724"/>
                  <a:gd name="T9" fmla="*/ 0 h 12"/>
                  <a:gd name="T10" fmla="*/ 5713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2" name="Freeform 9">
                <a:extLst>
                  <a:ext uri="{FF2B5EF4-FFF2-40B4-BE49-F238E27FC236}">
                    <a16:creationId xmlns:a16="http://schemas.microsoft.com/office/drawing/2014/main" id="{0B1C08EF-5391-BFD8-74A7-08F369ECE8B7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3" name="Freeform 10">
                <a:extLst>
                  <a:ext uri="{FF2B5EF4-FFF2-40B4-BE49-F238E27FC236}">
                    <a16:creationId xmlns:a16="http://schemas.microsoft.com/office/drawing/2014/main" id="{6077B0B9-F1AF-6770-6D38-93C6B91867D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5" name="Freeform 11">
                <a:extLst>
                  <a:ext uri="{FF2B5EF4-FFF2-40B4-BE49-F238E27FC236}">
                    <a16:creationId xmlns:a16="http://schemas.microsoft.com/office/drawing/2014/main" id="{7A4CFA1C-37B7-FB15-2142-F333EDC2EAF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Tahoma"/>
                  <a:ea typeface="+mn-ea"/>
                </a:endParaRPr>
              </a:p>
            </p:txBody>
          </p:sp>
          <p:sp>
            <p:nvSpPr>
              <p:cNvPr id="2065" name="Freeform 12">
                <a:extLst>
                  <a:ext uri="{FF2B5EF4-FFF2-40B4-BE49-F238E27FC236}">
                    <a16:creationId xmlns:a16="http://schemas.microsoft.com/office/drawing/2014/main" id="{DFD4D730-E7A5-A13E-D9B7-64CDC93E7C68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147483646 w 251"/>
                  <a:gd name="T5" fmla="*/ 12 h 12"/>
                  <a:gd name="T6" fmla="*/ 2147483646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6" name="Freeform 13">
                <a:extLst>
                  <a:ext uri="{FF2B5EF4-FFF2-40B4-BE49-F238E27FC236}">
                    <a16:creationId xmlns:a16="http://schemas.microsoft.com/office/drawing/2014/main" id="{88427620-612D-0FDC-950C-F270CE057AB9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31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311 w 251"/>
                  <a:gd name="T7" fmla="*/ 12 h 12"/>
                  <a:gd name="T8" fmla="*/ 311 w 251"/>
                  <a:gd name="T9" fmla="*/ 0 h 12"/>
                  <a:gd name="T10" fmla="*/ 31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" name="Freeform 14">
                <a:extLst>
                  <a:ext uri="{FF2B5EF4-FFF2-40B4-BE49-F238E27FC236}">
                    <a16:creationId xmlns:a16="http://schemas.microsoft.com/office/drawing/2014/main" id="{D0BB6FA7-707B-E1E9-7D5D-3F1B8BA48E4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FFFFFF"/>
                  </a:solidFill>
                  <a:latin typeface="Tahoma"/>
                  <a:ea typeface="+mn-ea"/>
                </a:endParaRPr>
              </a:p>
            </p:txBody>
          </p:sp>
        </p:grpSp>
      </p:grpSp>
      <p:sp>
        <p:nvSpPr>
          <p:cNvPr id="6159" name="Rectangle 15">
            <a:extLst>
              <a:ext uri="{FF2B5EF4-FFF2-40B4-BE49-F238E27FC236}">
                <a16:creationId xmlns:a16="http://schemas.microsoft.com/office/drawing/2014/main" id="{500AD887-028D-F1FF-2F01-D3E9C5D87C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60" name="Rectangle 16">
            <a:extLst>
              <a:ext uri="{FF2B5EF4-FFF2-40B4-BE49-F238E27FC236}">
                <a16:creationId xmlns:a16="http://schemas.microsoft.com/office/drawing/2014/main" id="{30B0A3FF-3339-80FA-A8C9-5CE884FA18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61" name="Rectangle 17">
            <a:extLst>
              <a:ext uri="{FF2B5EF4-FFF2-40B4-BE49-F238E27FC236}">
                <a16:creationId xmlns:a16="http://schemas.microsoft.com/office/drawing/2014/main" id="{D92CB99B-3487-1737-A0B8-CEBD031EE45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62" name="Rectangle 18">
            <a:extLst>
              <a:ext uri="{FF2B5EF4-FFF2-40B4-BE49-F238E27FC236}">
                <a16:creationId xmlns:a16="http://schemas.microsoft.com/office/drawing/2014/main" id="{2BE6B05B-C640-51CE-A15B-F33842906E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63" name="Rectangle 19">
            <a:extLst>
              <a:ext uri="{FF2B5EF4-FFF2-40B4-BE49-F238E27FC236}">
                <a16:creationId xmlns:a16="http://schemas.microsoft.com/office/drawing/2014/main" id="{25C7213D-1230-4161-53E3-C7394561DA2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33FCC07-0EF6-6A4B-88ED-8CB04B86EC4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90460" r:id="rId1"/>
    <p:sldLayoutId id="2147490429" r:id="rId2"/>
    <p:sldLayoutId id="2147490430" r:id="rId3"/>
    <p:sldLayoutId id="2147490431" r:id="rId4"/>
    <p:sldLayoutId id="2147490432" r:id="rId5"/>
    <p:sldLayoutId id="2147490433" r:id="rId6"/>
    <p:sldLayoutId id="2147490434" r:id="rId7"/>
    <p:sldLayoutId id="2147490435" r:id="rId8"/>
    <p:sldLayoutId id="2147490436" r:id="rId9"/>
    <p:sldLayoutId id="2147490437" r:id="rId10"/>
    <p:sldLayoutId id="2147490438" r:id="rId11"/>
  </p:sldLayoutIdLst>
  <p:transition spd="slow">
    <p:pull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>
            <a:extLst>
              <a:ext uri="{FF2B5EF4-FFF2-40B4-BE49-F238E27FC236}">
                <a16:creationId xmlns:a16="http://schemas.microsoft.com/office/drawing/2014/main" id="{29F649B0-F34B-0746-4663-84FDA804E118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3080" name="Freeform 3">
              <a:extLst>
                <a:ext uri="{FF2B5EF4-FFF2-40B4-BE49-F238E27FC236}">
                  <a16:creationId xmlns:a16="http://schemas.microsoft.com/office/drawing/2014/main" id="{A556C404-2E6C-0355-EF7A-DE88AB2C527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6370 w 5184"/>
                <a:gd name="T3" fmla="*/ 3159 h 3159"/>
                <a:gd name="T4" fmla="*/ 637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Freeform 4">
              <a:extLst>
                <a:ext uri="{FF2B5EF4-FFF2-40B4-BE49-F238E27FC236}">
                  <a16:creationId xmlns:a16="http://schemas.microsoft.com/office/drawing/2014/main" id="{89AE2EFB-E714-A792-9631-17BED300E12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690 w 556"/>
                <a:gd name="T5" fmla="*/ 3159 h 3159"/>
                <a:gd name="T6" fmla="*/ 690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82" name="Group 5">
              <a:extLst>
                <a:ext uri="{FF2B5EF4-FFF2-40B4-BE49-F238E27FC236}">
                  <a16:creationId xmlns:a16="http://schemas.microsoft.com/office/drawing/2014/main" id="{AC496484-74D5-1345-CCFB-31D3C3E9291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3083" name="Freeform 6">
                <a:extLst>
                  <a:ext uri="{FF2B5EF4-FFF2-40B4-BE49-F238E27FC236}">
                    <a16:creationId xmlns:a16="http://schemas.microsoft.com/office/drawing/2014/main" id="{EB2747E5-C171-D5E4-16D4-08CAC13482C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" name="Freeform 7">
                <a:extLst>
                  <a:ext uri="{FF2B5EF4-FFF2-40B4-BE49-F238E27FC236}">
                    <a16:creationId xmlns:a16="http://schemas.microsoft.com/office/drawing/2014/main" id="{D97653A9-C8F9-43DD-F94A-5405DC397F7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5" name="Freeform 8">
                <a:extLst>
                  <a:ext uri="{FF2B5EF4-FFF2-40B4-BE49-F238E27FC236}">
                    <a16:creationId xmlns:a16="http://schemas.microsoft.com/office/drawing/2014/main" id="{CC450457-E37C-6514-6633-C046C2F24AF1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839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839 w 4724"/>
                  <a:gd name="T7" fmla="*/ 12 h 12"/>
                  <a:gd name="T8" fmla="*/ 5839 w 4724"/>
                  <a:gd name="T9" fmla="*/ 0 h 12"/>
                  <a:gd name="T10" fmla="*/ 5839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6" name="Freeform 9">
                <a:extLst>
                  <a:ext uri="{FF2B5EF4-FFF2-40B4-BE49-F238E27FC236}">
                    <a16:creationId xmlns:a16="http://schemas.microsoft.com/office/drawing/2014/main" id="{76B3E6B1-4B43-8021-B553-AFCA0C61633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7" name="Freeform 10">
                <a:extLst>
                  <a:ext uri="{FF2B5EF4-FFF2-40B4-BE49-F238E27FC236}">
                    <a16:creationId xmlns:a16="http://schemas.microsoft.com/office/drawing/2014/main" id="{44E6451F-F6E2-1977-46F0-795333724589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" name="Freeform 11">
                <a:extLst>
                  <a:ext uri="{FF2B5EF4-FFF2-40B4-BE49-F238E27FC236}">
                    <a16:creationId xmlns:a16="http://schemas.microsoft.com/office/drawing/2014/main" id="{CC208BB4-81FB-7B71-C574-6A02AF4A131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4400">
                  <a:solidFill>
                    <a:srgbClr val="FFFFFF"/>
                  </a:solidFill>
                  <a:latin typeface="Tahoma"/>
                  <a:ea typeface="+mn-ea"/>
                </a:endParaRPr>
              </a:p>
            </p:txBody>
          </p:sp>
          <p:sp>
            <p:nvSpPr>
              <p:cNvPr id="3089" name="Freeform 12">
                <a:extLst>
                  <a:ext uri="{FF2B5EF4-FFF2-40B4-BE49-F238E27FC236}">
                    <a16:creationId xmlns:a16="http://schemas.microsoft.com/office/drawing/2014/main" id="{4E93F21E-CCA5-4A89-B016-A1A6E8207BB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147483646 w 251"/>
                  <a:gd name="T5" fmla="*/ 12 h 12"/>
                  <a:gd name="T6" fmla="*/ 2147483646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0" name="Freeform 13">
                <a:extLst>
                  <a:ext uri="{FF2B5EF4-FFF2-40B4-BE49-F238E27FC236}">
                    <a16:creationId xmlns:a16="http://schemas.microsoft.com/office/drawing/2014/main" id="{2779D19B-B8D4-19DF-2BDD-7D7990FF90C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318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318 w 251"/>
                  <a:gd name="T7" fmla="*/ 12 h 12"/>
                  <a:gd name="T8" fmla="*/ 318 w 251"/>
                  <a:gd name="T9" fmla="*/ 0 h 12"/>
                  <a:gd name="T10" fmla="*/ 318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" name="Freeform 14">
                <a:extLst>
                  <a:ext uri="{FF2B5EF4-FFF2-40B4-BE49-F238E27FC236}">
                    <a16:creationId xmlns:a16="http://schemas.microsoft.com/office/drawing/2014/main" id="{9C424E6B-8292-F602-D404-EFCDD17A5F1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4400">
                  <a:solidFill>
                    <a:srgbClr val="FFFFFF"/>
                  </a:solidFill>
                  <a:latin typeface="Tahoma"/>
                  <a:ea typeface="+mn-ea"/>
                </a:endParaRPr>
              </a:p>
            </p:txBody>
          </p:sp>
        </p:grpSp>
      </p:grpSp>
      <p:sp>
        <p:nvSpPr>
          <p:cNvPr id="6159" name="Rectangle 15">
            <a:extLst>
              <a:ext uri="{FF2B5EF4-FFF2-40B4-BE49-F238E27FC236}">
                <a16:creationId xmlns:a16="http://schemas.microsoft.com/office/drawing/2014/main" id="{2EDF4272-836A-3176-EA1C-F0C655207D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60" name="Rectangle 16">
            <a:extLst>
              <a:ext uri="{FF2B5EF4-FFF2-40B4-BE49-F238E27FC236}">
                <a16:creationId xmlns:a16="http://schemas.microsoft.com/office/drawing/2014/main" id="{6D374DE6-E353-09A2-A703-1864A2D343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61" name="Rectangle 17">
            <a:extLst>
              <a:ext uri="{FF2B5EF4-FFF2-40B4-BE49-F238E27FC236}">
                <a16:creationId xmlns:a16="http://schemas.microsoft.com/office/drawing/2014/main" id="{430CAC8E-D204-F48A-08B6-CC14241A6D9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62" name="Rectangle 18">
            <a:extLst>
              <a:ext uri="{FF2B5EF4-FFF2-40B4-BE49-F238E27FC236}">
                <a16:creationId xmlns:a16="http://schemas.microsoft.com/office/drawing/2014/main" id="{EA1D561F-1C9A-0188-E03B-0A423816322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63" name="Rectangle 19">
            <a:extLst>
              <a:ext uri="{FF2B5EF4-FFF2-40B4-BE49-F238E27FC236}">
                <a16:creationId xmlns:a16="http://schemas.microsoft.com/office/drawing/2014/main" id="{193F4441-863D-AF4B-0F03-8E69CBCEE39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C69369F-7EFD-634F-825E-B7CA7B76857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90461" r:id="rId1"/>
    <p:sldLayoutId id="2147490439" r:id="rId2"/>
    <p:sldLayoutId id="2147490440" r:id="rId3"/>
    <p:sldLayoutId id="2147490441" r:id="rId4"/>
    <p:sldLayoutId id="2147490442" r:id="rId5"/>
    <p:sldLayoutId id="2147490443" r:id="rId6"/>
    <p:sldLayoutId id="2147490444" r:id="rId7"/>
    <p:sldLayoutId id="2147490445" r:id="rId8"/>
    <p:sldLayoutId id="2147490446" r:id="rId9"/>
    <p:sldLayoutId id="2147490447" r:id="rId10"/>
    <p:sldLayoutId id="2147490448" r:id="rId11"/>
  </p:sldLayoutIdLst>
  <p:transition spd="slow">
    <p:pull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MS PGothic" panose="020B0600070205080204" pitchFamily="34" charset="-128"/>
          <a:cs typeface="MS PGothic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>
            <a:extLst>
              <a:ext uri="{FF2B5EF4-FFF2-40B4-BE49-F238E27FC236}">
                <a16:creationId xmlns:a16="http://schemas.microsoft.com/office/drawing/2014/main" id="{F270D2AA-6571-879C-68D8-581D048E8EAD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4104" name="Freeform 3">
              <a:extLst>
                <a:ext uri="{FF2B5EF4-FFF2-40B4-BE49-F238E27FC236}">
                  <a16:creationId xmlns:a16="http://schemas.microsoft.com/office/drawing/2014/main" id="{78AB76E1-EEFF-541F-2581-1B299C90D0A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6350 w 5184"/>
                <a:gd name="T3" fmla="*/ 3159 h 3159"/>
                <a:gd name="T4" fmla="*/ 6350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Freeform 4">
              <a:extLst>
                <a:ext uri="{FF2B5EF4-FFF2-40B4-BE49-F238E27FC236}">
                  <a16:creationId xmlns:a16="http://schemas.microsoft.com/office/drawing/2014/main" id="{6E785113-6843-D0DD-2643-57B812626AE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688 w 556"/>
                <a:gd name="T5" fmla="*/ 3159 h 3159"/>
                <a:gd name="T6" fmla="*/ 688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6" name="Group 5">
              <a:extLst>
                <a:ext uri="{FF2B5EF4-FFF2-40B4-BE49-F238E27FC236}">
                  <a16:creationId xmlns:a16="http://schemas.microsoft.com/office/drawing/2014/main" id="{0622E328-DA53-1FF7-0CE7-8AB260DEA14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4107" name="Freeform 6">
                <a:extLst>
                  <a:ext uri="{FF2B5EF4-FFF2-40B4-BE49-F238E27FC236}">
                    <a16:creationId xmlns:a16="http://schemas.microsoft.com/office/drawing/2014/main" id="{77477DF8-04FD-1F82-701A-E28BF32A873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7">
                <a:extLst>
                  <a:ext uri="{FF2B5EF4-FFF2-40B4-BE49-F238E27FC236}">
                    <a16:creationId xmlns:a16="http://schemas.microsoft.com/office/drawing/2014/main" id="{7B4CFE52-06C5-68BD-F71C-F4C03B38C405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8">
                <a:extLst>
                  <a:ext uri="{FF2B5EF4-FFF2-40B4-BE49-F238E27FC236}">
                    <a16:creationId xmlns:a16="http://schemas.microsoft.com/office/drawing/2014/main" id="{82B39377-96ED-D7EC-A377-C2EF3A6467B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821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821 w 4724"/>
                  <a:gd name="T7" fmla="*/ 12 h 12"/>
                  <a:gd name="T8" fmla="*/ 5821 w 4724"/>
                  <a:gd name="T9" fmla="*/ 0 h 12"/>
                  <a:gd name="T10" fmla="*/ 5821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9">
                <a:extLst>
                  <a:ext uri="{FF2B5EF4-FFF2-40B4-BE49-F238E27FC236}">
                    <a16:creationId xmlns:a16="http://schemas.microsoft.com/office/drawing/2014/main" id="{1DD333C3-6B80-23B9-FBF4-1E8F86855FC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" name="Freeform 10">
                <a:extLst>
                  <a:ext uri="{FF2B5EF4-FFF2-40B4-BE49-F238E27FC236}">
                    <a16:creationId xmlns:a16="http://schemas.microsoft.com/office/drawing/2014/main" id="{92CAAD90-7614-E1B5-1B1C-FFB5ACD141E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" name="Freeform 11">
                <a:extLst>
                  <a:ext uri="{FF2B5EF4-FFF2-40B4-BE49-F238E27FC236}">
                    <a16:creationId xmlns:a16="http://schemas.microsoft.com/office/drawing/2014/main" id="{17F68D7A-3331-E0CC-B5DC-B11D8D0FD0C3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4400">
                  <a:solidFill>
                    <a:srgbClr val="FFFFFF"/>
                  </a:solidFill>
                  <a:latin typeface="Tahoma"/>
                  <a:ea typeface="+mn-ea"/>
                </a:endParaRPr>
              </a:p>
            </p:txBody>
          </p:sp>
          <p:sp>
            <p:nvSpPr>
              <p:cNvPr id="4113" name="Freeform 12">
                <a:extLst>
                  <a:ext uri="{FF2B5EF4-FFF2-40B4-BE49-F238E27FC236}">
                    <a16:creationId xmlns:a16="http://schemas.microsoft.com/office/drawing/2014/main" id="{3E242035-342A-222B-86BA-30651E790991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147483646 w 251"/>
                  <a:gd name="T5" fmla="*/ 12 h 12"/>
                  <a:gd name="T6" fmla="*/ 2147483646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Freeform 13">
                <a:extLst>
                  <a:ext uri="{FF2B5EF4-FFF2-40B4-BE49-F238E27FC236}">
                    <a16:creationId xmlns:a16="http://schemas.microsoft.com/office/drawing/2014/main" id="{AEAF5785-B38A-87F4-8755-656F5FDA780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317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317 w 251"/>
                  <a:gd name="T7" fmla="*/ 12 h 12"/>
                  <a:gd name="T8" fmla="*/ 317 w 251"/>
                  <a:gd name="T9" fmla="*/ 0 h 12"/>
                  <a:gd name="T10" fmla="*/ 317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" name="Freeform 14">
                <a:extLst>
                  <a:ext uri="{FF2B5EF4-FFF2-40B4-BE49-F238E27FC236}">
                    <a16:creationId xmlns:a16="http://schemas.microsoft.com/office/drawing/2014/main" id="{5FD740CC-D5B4-CA0D-1F51-D3754E33D3C6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4400">
                  <a:solidFill>
                    <a:srgbClr val="FFFFFF"/>
                  </a:solidFill>
                  <a:latin typeface="Tahoma"/>
                  <a:ea typeface="+mn-ea"/>
                </a:endParaRPr>
              </a:p>
            </p:txBody>
          </p:sp>
        </p:grpSp>
      </p:grpSp>
      <p:sp>
        <p:nvSpPr>
          <p:cNvPr id="6159" name="Rectangle 15">
            <a:extLst>
              <a:ext uri="{FF2B5EF4-FFF2-40B4-BE49-F238E27FC236}">
                <a16:creationId xmlns:a16="http://schemas.microsoft.com/office/drawing/2014/main" id="{7D2AC677-4D0D-23AD-4E9A-31FFB99EFE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60" name="Rectangle 16">
            <a:extLst>
              <a:ext uri="{FF2B5EF4-FFF2-40B4-BE49-F238E27FC236}">
                <a16:creationId xmlns:a16="http://schemas.microsoft.com/office/drawing/2014/main" id="{FE4FD590-5C29-5018-DFED-F7AB1AFD66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61" name="Rectangle 17">
            <a:extLst>
              <a:ext uri="{FF2B5EF4-FFF2-40B4-BE49-F238E27FC236}">
                <a16:creationId xmlns:a16="http://schemas.microsoft.com/office/drawing/2014/main" id="{A864B333-C079-BBC7-E64B-3580A05F06F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62" name="Rectangle 18">
            <a:extLst>
              <a:ext uri="{FF2B5EF4-FFF2-40B4-BE49-F238E27FC236}">
                <a16:creationId xmlns:a16="http://schemas.microsoft.com/office/drawing/2014/main" id="{51D2B180-B430-FC27-AB44-AEA74E8F8B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63" name="Rectangle 19">
            <a:extLst>
              <a:ext uri="{FF2B5EF4-FFF2-40B4-BE49-F238E27FC236}">
                <a16:creationId xmlns:a16="http://schemas.microsoft.com/office/drawing/2014/main" id="{A73D4E48-1B4F-AC93-8B22-A2B2238FCF8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C2AB069-C7E5-8141-A7E4-BF963585902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90462" r:id="rId1"/>
    <p:sldLayoutId id="2147490449" r:id="rId2"/>
    <p:sldLayoutId id="2147490450" r:id="rId3"/>
    <p:sldLayoutId id="2147490451" r:id="rId4"/>
    <p:sldLayoutId id="2147490452" r:id="rId5"/>
    <p:sldLayoutId id="2147490453" r:id="rId6"/>
    <p:sldLayoutId id="2147490454" r:id="rId7"/>
    <p:sldLayoutId id="2147490455" r:id="rId8"/>
    <p:sldLayoutId id="2147490456" r:id="rId9"/>
    <p:sldLayoutId id="2147490457" r:id="rId10"/>
    <p:sldLayoutId id="2147490458" r:id="rId11"/>
  </p:sldLayoutIdLst>
  <p:transition spd="slow">
    <p:pull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MS PGothic" panose="020B0600070205080204" pitchFamily="34" charset="-128"/>
          <a:cs typeface="MS PGothic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A354565-CD30-176E-8735-6A54F5E2B67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ea typeface="+mj-ea"/>
              <a:cs typeface="+mj-cs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775DDD3-C14B-3FA8-FB34-93FD204D997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ea typeface="+mn-ea"/>
              <a:cs typeface="+mn-cs"/>
            </a:endParaRPr>
          </a:p>
        </p:txBody>
      </p:sp>
      <p:pic>
        <p:nvPicPr>
          <p:cNvPr id="10244" name="Picture 4" descr="gradient_1024_768">
            <a:extLst>
              <a:ext uri="{FF2B5EF4-FFF2-40B4-BE49-F238E27FC236}">
                <a16:creationId xmlns:a16="http://schemas.microsoft.com/office/drawing/2014/main" id="{A9F65189-D0B6-0C74-6622-2A5A82824E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-3048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9F295-9B99-50CF-1076-8CB89626A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>
                <a:cs typeface="MS PGothic" pitchFamily="34" charset="-128"/>
              </a:rPr>
              <a:t>Senior Endodontic Case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468CE-6416-84E2-5974-4DA90F3CD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913" y="2971800"/>
            <a:ext cx="8077200" cy="3697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altLang="en-US" sz="20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400" dirty="0"/>
              <a:t>Student Name: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400" dirty="0"/>
              <a:t>Date: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2000" dirty="0"/>
          </a:p>
        </p:txBody>
      </p:sp>
      <p:pic>
        <p:nvPicPr>
          <p:cNvPr id="12292" name="Picture 4" descr="MUcaducolortGIFsmallTrans">
            <a:extLst>
              <a:ext uri="{FF2B5EF4-FFF2-40B4-BE49-F238E27FC236}">
                <a16:creationId xmlns:a16="http://schemas.microsoft.com/office/drawing/2014/main" id="{F2999CA6-9562-74EE-F6B6-F9670B5F8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90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B71BA-2171-FB57-0802-7FF8663B8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>
                <a:cs typeface="MS PGothic" pitchFamily="34" charset="-128"/>
              </a:rPr>
              <a:t>Senior Endodontic Case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F5675-EC67-031B-4AD1-ABF308884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05000"/>
            <a:ext cx="8077200" cy="3697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altLang="en-US" sz="20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400" dirty="0"/>
              <a:t>A: Assessment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000" dirty="0"/>
              <a:t>     Tooth#: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000" dirty="0"/>
              <a:t>     Pulpal Diagnosis: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000" dirty="0"/>
              <a:t>     </a:t>
            </a:r>
            <a:r>
              <a:rPr lang="en-US" altLang="en-US" sz="2000" dirty="0" err="1"/>
              <a:t>Periradicular</a:t>
            </a:r>
            <a:r>
              <a:rPr lang="en-US" altLang="en-US" sz="2000" dirty="0"/>
              <a:t> Diagnosis: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000" dirty="0"/>
              <a:t>     Etiology: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000" dirty="0"/>
              <a:t>     Prognosis: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2000" dirty="0"/>
          </a:p>
        </p:txBody>
      </p:sp>
      <p:pic>
        <p:nvPicPr>
          <p:cNvPr id="22532" name="Picture 4" descr="MUcaducolortGIFsmallTrans">
            <a:extLst>
              <a:ext uri="{FF2B5EF4-FFF2-40B4-BE49-F238E27FC236}">
                <a16:creationId xmlns:a16="http://schemas.microsoft.com/office/drawing/2014/main" id="{B0B56E62-E4BE-F16D-6160-1C7C035EFE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90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181DF-75E9-CF0B-4CA2-55A0015ED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>
                <a:cs typeface="MS PGothic" pitchFamily="34" charset="-128"/>
              </a:rPr>
              <a:t>Senior Endodontic Case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99B52-9034-18EB-41B9-CE87BE1D0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05000"/>
            <a:ext cx="8077200" cy="3697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altLang="en-US" sz="20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400" dirty="0"/>
              <a:t>P: Plan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000" dirty="0"/>
              <a:t>    Non Surgical Root Canal Therapy: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2000" dirty="0"/>
          </a:p>
        </p:txBody>
      </p:sp>
      <p:pic>
        <p:nvPicPr>
          <p:cNvPr id="24580" name="Picture 4" descr="MUcaducolortGIFsmallTrans">
            <a:extLst>
              <a:ext uri="{FF2B5EF4-FFF2-40B4-BE49-F238E27FC236}">
                <a16:creationId xmlns:a16="http://schemas.microsoft.com/office/drawing/2014/main" id="{08A26B8C-103D-00E8-7789-239D585464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90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C6A86-59E0-F95B-4521-8D80899FD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>
                <a:cs typeface="MS PGothic" pitchFamily="34" charset="-128"/>
              </a:rPr>
              <a:t>Senior Endodontic Case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5F105-FBA8-118F-428D-4FE396381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05000"/>
            <a:ext cx="8077200" cy="3697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altLang="en-US" sz="20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400" dirty="0"/>
              <a:t>Pre-op Radiograph:</a:t>
            </a:r>
            <a:endParaRPr lang="en-US" altLang="en-US" sz="2000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2000" dirty="0"/>
          </a:p>
        </p:txBody>
      </p:sp>
      <p:pic>
        <p:nvPicPr>
          <p:cNvPr id="26628" name="Picture 4" descr="MUcaducolortGIFsmallTrans">
            <a:extLst>
              <a:ext uri="{FF2B5EF4-FFF2-40B4-BE49-F238E27FC236}">
                <a16:creationId xmlns:a16="http://schemas.microsoft.com/office/drawing/2014/main" id="{87D7563C-B1C2-BAAA-2E09-53ADFBD316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90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E7531-4E49-69DA-72B8-3CC44AD1C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>
                <a:cs typeface="MS PGothic" pitchFamily="34" charset="-128"/>
              </a:rPr>
              <a:t>Senior Endodontic Case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15F29-1CC8-6D2F-E1A9-534CAB0F9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05000"/>
            <a:ext cx="8077200" cy="3697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altLang="en-US" sz="20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400" dirty="0"/>
              <a:t>Working Length Radiograph: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2000" dirty="0"/>
          </a:p>
        </p:txBody>
      </p:sp>
      <p:pic>
        <p:nvPicPr>
          <p:cNvPr id="28676" name="Picture 4" descr="MUcaducolortGIFsmallTrans">
            <a:extLst>
              <a:ext uri="{FF2B5EF4-FFF2-40B4-BE49-F238E27FC236}">
                <a16:creationId xmlns:a16="http://schemas.microsoft.com/office/drawing/2014/main" id="{6FB37076-F228-F5C4-DE1C-A2E2B697FC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90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BD130-CAFC-6DA0-68F3-76439F26F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>
                <a:cs typeface="MS PGothic" pitchFamily="34" charset="-128"/>
              </a:rPr>
              <a:t>Senior Endodontic Case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3513B-D22E-2C83-7A9E-947824D3B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05000"/>
            <a:ext cx="8077200" cy="3697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altLang="en-US" sz="20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400" dirty="0"/>
              <a:t>Master Apical File Radiograph: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400" dirty="0"/>
              <a:t>Master Apical Cone Radiograph: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2000" dirty="0"/>
          </a:p>
        </p:txBody>
      </p:sp>
      <p:pic>
        <p:nvPicPr>
          <p:cNvPr id="30724" name="Picture 4" descr="MUcaducolortGIFsmallTrans">
            <a:extLst>
              <a:ext uri="{FF2B5EF4-FFF2-40B4-BE49-F238E27FC236}">
                <a16:creationId xmlns:a16="http://schemas.microsoft.com/office/drawing/2014/main" id="{A59D4010-358E-6ABE-8257-7FEA0170EE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90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BD5D5-CD17-6BBA-52F2-708949E9D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>
                <a:cs typeface="MS PGothic" pitchFamily="34" charset="-128"/>
              </a:rPr>
              <a:t>Senior Endodontic Case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7E330-B3C5-EEEE-F19F-8BD74B59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05000"/>
            <a:ext cx="8077200" cy="3697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altLang="en-US" sz="20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400" dirty="0" err="1"/>
              <a:t>Obturation</a:t>
            </a:r>
            <a:r>
              <a:rPr lang="en-US" altLang="en-US" sz="2400" dirty="0"/>
              <a:t> Radiograph: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2000" dirty="0"/>
          </a:p>
        </p:txBody>
      </p:sp>
      <p:pic>
        <p:nvPicPr>
          <p:cNvPr id="32772" name="Picture 4" descr="MUcaducolortGIFsmallTrans">
            <a:extLst>
              <a:ext uri="{FF2B5EF4-FFF2-40B4-BE49-F238E27FC236}">
                <a16:creationId xmlns:a16="http://schemas.microsoft.com/office/drawing/2014/main" id="{539278EE-61D4-FC97-CB90-A5C89A601A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04800"/>
            <a:ext cx="990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8_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0_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17582</TotalTime>
  <Words>91</Words>
  <Application>Microsoft Macintosh PowerPoint</Application>
  <PresentationFormat>On-screen Show (4:3)</PresentationFormat>
  <Paragraphs>37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Tahoma</vt:lpstr>
      <vt:lpstr>MS PGothic</vt:lpstr>
      <vt:lpstr>Arial</vt:lpstr>
      <vt:lpstr>Wingdings</vt:lpstr>
      <vt:lpstr>+mj-lt</vt:lpstr>
      <vt:lpstr>Shimmer</vt:lpstr>
      <vt:lpstr>2_Shimmer</vt:lpstr>
      <vt:lpstr>8_Shimmer</vt:lpstr>
      <vt:lpstr>10_Shimmer</vt:lpstr>
      <vt:lpstr>PowerPoint Presentation</vt:lpstr>
      <vt:lpstr>Senior Endodontic Case Presentation</vt:lpstr>
      <vt:lpstr>Senior Endodontic Case Presentation</vt:lpstr>
      <vt:lpstr>Senior Endodontic Case Presentation</vt:lpstr>
      <vt:lpstr>Senior Endodontic Case Presentation</vt:lpstr>
      <vt:lpstr>Senior Endodontic Case Presentation</vt:lpstr>
      <vt:lpstr>Senior Endodontic Case Presentation</vt:lpstr>
      <vt:lpstr>Senior Endodontic Case Presentation</vt:lpstr>
    </vt:vector>
  </TitlesOfParts>
  <Company>Marquette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SHEILA</dc:creator>
  <cp:lastModifiedBy>Ibrahim, Mohamed</cp:lastModifiedBy>
  <cp:revision>790</cp:revision>
  <dcterms:created xsi:type="dcterms:W3CDTF">2014-12-01T02:01:24Z</dcterms:created>
  <dcterms:modified xsi:type="dcterms:W3CDTF">2022-06-02T14:48:49Z</dcterms:modified>
</cp:coreProperties>
</file>