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5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02" d="100"/>
          <a:sy n="102" d="100"/>
        </p:scale>
        <p:origin x="8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A93C044-3090-2848-9C11-F78C2D88CD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6E8B9E0-76F5-9243-851A-96597D19F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15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C044-3090-2848-9C11-F78C2D88CD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B9E0-76F5-9243-851A-96597D19F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02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C044-3090-2848-9C11-F78C2D88CD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B9E0-76F5-9243-851A-96597D19F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208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C044-3090-2848-9C11-F78C2D88CD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B9E0-76F5-9243-851A-96597D19F74A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068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C044-3090-2848-9C11-F78C2D88CD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B9E0-76F5-9243-851A-96597D19F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02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C044-3090-2848-9C11-F78C2D88CD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B9E0-76F5-9243-851A-96597D19F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46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C044-3090-2848-9C11-F78C2D88CD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B9E0-76F5-9243-851A-96597D19F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3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C044-3090-2848-9C11-F78C2D88CD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B9E0-76F5-9243-851A-96597D19F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629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C044-3090-2848-9C11-F78C2D88CD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B9E0-76F5-9243-851A-96597D19F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69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C044-3090-2848-9C11-F78C2D88CD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B9E0-76F5-9243-851A-96597D19F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041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C044-3090-2848-9C11-F78C2D88CD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B9E0-76F5-9243-851A-96597D19F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05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C044-3090-2848-9C11-F78C2D88CD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B9E0-76F5-9243-851A-96597D19F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08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C044-3090-2848-9C11-F78C2D88CD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B9E0-76F5-9243-851A-96597D19F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692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C044-3090-2848-9C11-F78C2D88CD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B9E0-76F5-9243-851A-96597D19F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19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C044-3090-2848-9C11-F78C2D88CD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B9E0-76F5-9243-851A-96597D19F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3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C044-3090-2848-9C11-F78C2D88CD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B9E0-76F5-9243-851A-96597D19F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75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C044-3090-2848-9C11-F78C2D88CD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B9E0-76F5-9243-851A-96597D19F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68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3C044-3090-2848-9C11-F78C2D88CDBE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B9E0-76F5-9243-851A-96597D19F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860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125D2-249C-B040-B94A-02056CE47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Your Name:</a:t>
            </a:r>
          </a:p>
          <a:p>
            <a:r>
              <a:rPr lang="en-US" sz="3200" b="1" dirty="0"/>
              <a:t>Resident’s Name:</a:t>
            </a:r>
          </a:p>
        </p:txBody>
      </p:sp>
    </p:spTree>
    <p:extLst>
      <p:ext uri="{BB962C8B-B14F-4D97-AF65-F5344CB8AC3E}">
        <p14:creationId xmlns:p14="http://schemas.microsoft.com/office/powerpoint/2010/main" val="275040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F7FB370-FEE1-1B40-911D-3C37A402A775}"/>
              </a:ext>
            </a:extLst>
          </p:cNvPr>
          <p:cNvSpPr/>
          <p:nvPr/>
        </p:nvSpPr>
        <p:spPr>
          <a:xfrm>
            <a:off x="4804621" y="334880"/>
            <a:ext cx="25827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Case History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86D3110-74EC-7F44-A2B6-4984D6F64D45}"/>
              </a:ext>
            </a:extLst>
          </p:cNvPr>
          <p:cNvSpPr/>
          <p:nvPr/>
        </p:nvSpPr>
        <p:spPr>
          <a:xfrm>
            <a:off x="1300043" y="1600089"/>
            <a:ext cx="86689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Pertinent Medical History: </a:t>
            </a:r>
          </a:p>
          <a:p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Pertinent Dental History: </a:t>
            </a:r>
          </a:p>
          <a:p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Medications: 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Allergies: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279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A8B3BB5-51BA-4A4D-B7CB-31C03A64107E}"/>
              </a:ext>
            </a:extLst>
          </p:cNvPr>
          <p:cNvSpPr/>
          <p:nvPr/>
        </p:nvSpPr>
        <p:spPr>
          <a:xfrm>
            <a:off x="1484416" y="1720840"/>
            <a:ext cx="925087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Chief Complaint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Patient Symptoms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Commencement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Localization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Duration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Character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Alleviating Factors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Aggravating Factors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Radiation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Intensity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C8C706-03CD-AB4B-9EB3-26874F020CA7}"/>
              </a:ext>
            </a:extLst>
          </p:cNvPr>
          <p:cNvSpPr/>
          <p:nvPr/>
        </p:nvSpPr>
        <p:spPr>
          <a:xfrm>
            <a:off x="4048099" y="548636"/>
            <a:ext cx="40958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Subjective Assessment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863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31C2A3E-E417-864B-A677-8E5421BFEB35}"/>
              </a:ext>
            </a:extLst>
          </p:cNvPr>
          <p:cNvSpPr/>
          <p:nvPr/>
        </p:nvSpPr>
        <p:spPr>
          <a:xfrm>
            <a:off x="1341912" y="2367171"/>
            <a:ext cx="94883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Extraoral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Intraoral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Pulpal and </a:t>
            </a:r>
            <a:r>
              <a:rPr lang="en-US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Periradicular</a:t>
            </a:r>
            <a:r>
              <a:rPr lang="en-US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Tests for # </a:t>
            </a:r>
            <a:r>
              <a:rPr lang="en-US" sz="2400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Cold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Percussion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Selective Bite Test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Palpation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Mobility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Probing Depths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B842A93-CDA4-854D-88C3-CDFD3BCBE853}"/>
              </a:ext>
            </a:extLst>
          </p:cNvPr>
          <p:cNvSpPr/>
          <p:nvPr/>
        </p:nvSpPr>
        <p:spPr>
          <a:xfrm>
            <a:off x="2408520" y="809893"/>
            <a:ext cx="38876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Objective Evaluation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023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E31283B-F6BD-9B44-90D0-86E8F262E82F}"/>
              </a:ext>
            </a:extLst>
          </p:cNvPr>
          <p:cNvSpPr/>
          <p:nvPr/>
        </p:nvSpPr>
        <p:spPr>
          <a:xfrm>
            <a:off x="2408520" y="809893"/>
            <a:ext cx="80303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Preoperative and postoperative Radiographs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406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E7A0DDC-B013-E043-B336-5BD4823AF838}"/>
              </a:ext>
            </a:extLst>
          </p:cNvPr>
          <p:cNvSpPr/>
          <p:nvPr/>
        </p:nvSpPr>
        <p:spPr>
          <a:xfrm>
            <a:off x="2408520" y="809893"/>
            <a:ext cx="28055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Images (if any)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642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F90D51-25E0-204F-843D-CF1AFA0CBE65}"/>
              </a:ext>
            </a:extLst>
          </p:cNvPr>
          <p:cNvSpPr/>
          <p:nvPr/>
        </p:nvSpPr>
        <p:spPr>
          <a:xfrm>
            <a:off x="1184030" y="306197"/>
            <a:ext cx="98708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dirty="0"/>
              <a:t>Medical conditions and current medications that might necessitate altering the manner in which dental care will be provided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85ED7DF-30CF-BA45-A6D0-7E1265CFA53A}"/>
              </a:ext>
            </a:extLst>
          </p:cNvPr>
          <p:cNvSpPr txBox="1">
            <a:spLocks/>
          </p:cNvSpPr>
          <p:nvPr/>
        </p:nvSpPr>
        <p:spPr>
          <a:xfrm>
            <a:off x="1489561" y="2394803"/>
            <a:ext cx="879157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Write down here any significant medical conditions or medications that requires change in dental care provided, like </a:t>
            </a:r>
            <a:r>
              <a:rPr lang="en-US" dirty="0" err="1">
                <a:solidFill>
                  <a:srgbClr val="FF0000"/>
                </a:solidFill>
              </a:rPr>
              <a:t>premedications</a:t>
            </a:r>
            <a:r>
              <a:rPr lang="en-US" dirty="0">
                <a:solidFill>
                  <a:srgbClr val="FF0000"/>
                </a:solidFill>
              </a:rPr>
              <a:t>, stopping </a:t>
            </a:r>
            <a:r>
              <a:rPr lang="en-US" dirty="0" err="1">
                <a:solidFill>
                  <a:srgbClr val="FF0000"/>
                </a:solidFill>
              </a:rPr>
              <a:t>dyalisis</a:t>
            </a:r>
            <a:r>
              <a:rPr lang="en-US" dirty="0">
                <a:solidFill>
                  <a:srgbClr val="FF0000"/>
                </a:solidFill>
              </a:rPr>
              <a:t>,…….. </a:t>
            </a:r>
            <a:r>
              <a:rPr lang="en-US" dirty="0" err="1">
                <a:solidFill>
                  <a:srgbClr val="FF0000"/>
                </a:solidFill>
              </a:rPr>
              <a:t>etc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766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EB9F6-9F1A-3642-BE7D-A73C55819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6762" y="234461"/>
            <a:ext cx="8791575" cy="930886"/>
          </a:xfrm>
        </p:spPr>
        <p:txBody>
          <a:bodyPr/>
          <a:lstStyle/>
          <a:p>
            <a:r>
              <a:rPr lang="en-US" dirty="0"/>
              <a:t>Diagnosis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D307AE-A97A-DC45-9647-3F9033AB86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1226" y="1269145"/>
            <a:ext cx="8791575" cy="1655762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Write down the diagnosis here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2E71BD2-82C1-A54A-BA65-5C7D3751008F}"/>
              </a:ext>
            </a:extLst>
          </p:cNvPr>
          <p:cNvSpPr txBox="1">
            <a:spLocks/>
          </p:cNvSpPr>
          <p:nvPr/>
        </p:nvSpPr>
        <p:spPr>
          <a:xfrm>
            <a:off x="1841254" y="2881067"/>
            <a:ext cx="8791575" cy="9308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Treatment 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9C1F230-332F-8E49-B075-76874AE0EC1E}"/>
              </a:ext>
            </a:extLst>
          </p:cNvPr>
          <p:cNvSpPr txBox="1">
            <a:spLocks/>
          </p:cNvSpPr>
          <p:nvPr/>
        </p:nvSpPr>
        <p:spPr>
          <a:xfrm>
            <a:off x="1841253" y="3871911"/>
            <a:ext cx="879157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Write down treatment performed here (NSRCT, NSRC retreatment,…….</a:t>
            </a:r>
            <a:r>
              <a:rPr lang="en-US" dirty="0" err="1">
                <a:solidFill>
                  <a:srgbClr val="FF0000"/>
                </a:solidFill>
              </a:rPr>
              <a:t>etc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3966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{0A3FC3B3-8CA3-9841-9DEF-6AEE41994134}tf10001122</Template>
  <TotalTime>29</TotalTime>
  <Words>146</Words>
  <Application>Microsoft Macintosh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Symbol</vt:lpstr>
      <vt:lpstr>Times New Roman</vt:lpstr>
      <vt:lpstr>Tw Cen MT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Diagnosis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Diagnosis</dc:title>
  <dc:creator>Ibrahim, Mohamed</dc:creator>
  <cp:lastModifiedBy>Ibrahim, Mohamed</cp:lastModifiedBy>
  <cp:revision>11</cp:revision>
  <dcterms:created xsi:type="dcterms:W3CDTF">2020-07-10T07:10:11Z</dcterms:created>
  <dcterms:modified xsi:type="dcterms:W3CDTF">2023-05-31T20:27:00Z</dcterms:modified>
</cp:coreProperties>
</file>